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2" r:id="rId10"/>
    <p:sldId id="267" r:id="rId11"/>
    <p:sldId id="266" r:id="rId12"/>
    <p:sldId id="268" r:id="rId13"/>
    <p:sldId id="269" r:id="rId14"/>
    <p:sldId id="261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8C1F0F-5BE9-AD10-D307-05BD10A9224F}" v="16" dt="2023-09-24T22:28:50.026"/>
    <p1510:client id="{19736F9D-E766-C3C5-FB1B-858E7B086EE0}" v="192" dt="2023-08-13T18:30:20.287"/>
    <p1510:client id="{486BCD5F-5B6B-4958-9420-135482229452}" v="4" dt="2023-08-13T18:15:02.616"/>
    <p1510:client id="{4C268C34-071E-DE96-9D88-E35FB7091EA5}" v="133" dt="2023-09-21T20:18:53.581"/>
    <p1510:client id="{A893F25E-3671-0E61-69DF-E88628847305}" v="436" dt="2023-09-19T15:51:19.621"/>
    <p1510:client id="{C2008F79-33B8-00C1-B5F4-EBAF834B67D8}" v="7" dt="2023-09-24T22:29:55.128"/>
    <p1510:client id="{C630FB04-75EE-7E10-DA93-3DE305AEE0C7}" v="3" dt="2023-08-13T18:35:44.425"/>
    <p1510:client id="{EBCD2563-158A-20C5-BA78-03A5634DFDB4}" v="29" dt="2023-08-13T18:33:26.638"/>
    <p1510:client id="{ED0B08D1-47F1-FEF9-C724-7A94CE10FD4D}" v="138" dt="2023-09-24T22:18:42.0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sman  Amjad" userId="S::ausman@htw-saarland.de::622add12-6145-48f3-8da1-6fe8ed348a6f" providerId="AD" clId="Web-{C2008F79-33B8-00C1-B5F4-EBAF834B67D8}"/>
    <pc:docChg chg="modSld">
      <pc:chgData name="Usman  Amjad" userId="S::ausman@htw-saarland.de::622add12-6145-48f3-8da1-6fe8ed348a6f" providerId="AD" clId="Web-{C2008F79-33B8-00C1-B5F4-EBAF834B67D8}" dt="2023-09-24T22:29:55.128" v="6" actId="1076"/>
      <pc:docMkLst>
        <pc:docMk/>
      </pc:docMkLst>
      <pc:sldChg chg="addSp delSp modSp">
        <pc:chgData name="Usman  Amjad" userId="S::ausman@htw-saarland.de::622add12-6145-48f3-8da1-6fe8ed348a6f" providerId="AD" clId="Web-{C2008F79-33B8-00C1-B5F4-EBAF834B67D8}" dt="2023-09-24T22:29:55.128" v="6" actId="1076"/>
        <pc:sldMkLst>
          <pc:docMk/>
          <pc:sldMk cId="3899896102" sldId="257"/>
        </pc:sldMkLst>
        <pc:picChg chg="del">
          <ac:chgData name="Usman  Amjad" userId="S::ausman@htw-saarland.de::622add12-6145-48f3-8da1-6fe8ed348a6f" providerId="AD" clId="Web-{C2008F79-33B8-00C1-B5F4-EBAF834B67D8}" dt="2023-09-24T22:29:37.300" v="0"/>
          <ac:picMkLst>
            <pc:docMk/>
            <pc:sldMk cId="3899896102" sldId="257"/>
            <ac:picMk id="11" creationId="{E5F9F419-89A9-0D49-B913-89495847CDA6}"/>
          </ac:picMkLst>
        </pc:picChg>
        <pc:picChg chg="add mod">
          <ac:chgData name="Usman  Amjad" userId="S::ausman@htw-saarland.de::622add12-6145-48f3-8da1-6fe8ed348a6f" providerId="AD" clId="Web-{C2008F79-33B8-00C1-B5F4-EBAF834B67D8}" dt="2023-09-24T22:29:55.128" v="6" actId="1076"/>
          <ac:picMkLst>
            <pc:docMk/>
            <pc:sldMk cId="3899896102" sldId="257"/>
            <ac:picMk id="12" creationId="{C7820497-395C-2FBA-2AD6-CEFBF222D8AB}"/>
          </ac:picMkLst>
        </pc:picChg>
      </pc:sldChg>
    </pc:docChg>
  </pc:docChgLst>
  <pc:docChgLst>
    <pc:chgData name="Usman  Amjad" userId="S::ausman@htw-saarland.de::622add12-6145-48f3-8da1-6fe8ed348a6f" providerId="AD" clId="Web-{EBCD2563-158A-20C5-BA78-03A5634DFDB4}"/>
    <pc:docChg chg="modSld">
      <pc:chgData name="Usman  Amjad" userId="S::ausman@htw-saarland.de::622add12-6145-48f3-8da1-6fe8ed348a6f" providerId="AD" clId="Web-{EBCD2563-158A-20C5-BA78-03A5634DFDB4}" dt="2023-08-13T18:33:26.638" v="29" actId="14100"/>
      <pc:docMkLst>
        <pc:docMk/>
      </pc:docMkLst>
      <pc:sldChg chg="modSp">
        <pc:chgData name="Usman  Amjad" userId="S::ausman@htw-saarland.de::622add12-6145-48f3-8da1-6fe8ed348a6f" providerId="AD" clId="Web-{EBCD2563-158A-20C5-BA78-03A5634DFDB4}" dt="2023-08-13T18:33:26.638" v="29" actId="14100"/>
        <pc:sldMkLst>
          <pc:docMk/>
          <pc:sldMk cId="3899896102" sldId="257"/>
        </pc:sldMkLst>
        <pc:spChg chg="mod">
          <ac:chgData name="Usman  Amjad" userId="S::ausman@htw-saarland.de::622add12-6145-48f3-8da1-6fe8ed348a6f" providerId="AD" clId="Web-{EBCD2563-158A-20C5-BA78-03A5634DFDB4}" dt="2023-08-13T18:31:30.228" v="0" actId="14100"/>
          <ac:spMkLst>
            <pc:docMk/>
            <pc:sldMk cId="3899896102" sldId="257"/>
            <ac:spMk id="2" creationId="{362B338A-721A-EAE3-03EA-FC18FAD49777}"/>
          </ac:spMkLst>
        </pc:spChg>
        <pc:spChg chg="mod">
          <ac:chgData name="Usman  Amjad" userId="S::ausman@htw-saarland.de::622add12-6145-48f3-8da1-6fe8ed348a6f" providerId="AD" clId="Web-{EBCD2563-158A-20C5-BA78-03A5634DFDB4}" dt="2023-08-13T18:33:26.638" v="29" actId="14100"/>
          <ac:spMkLst>
            <pc:docMk/>
            <pc:sldMk cId="3899896102" sldId="257"/>
            <ac:spMk id="3" creationId="{D349A840-89E1-0AA8-8F06-36BDC0E9A016}"/>
          </ac:spMkLst>
        </pc:spChg>
        <pc:picChg chg="mod">
          <ac:chgData name="Usman  Amjad" userId="S::ausman@htw-saarland.de::622add12-6145-48f3-8da1-6fe8ed348a6f" providerId="AD" clId="Web-{EBCD2563-158A-20C5-BA78-03A5634DFDB4}" dt="2023-08-13T18:32:56.090" v="17" actId="1076"/>
          <ac:picMkLst>
            <pc:docMk/>
            <pc:sldMk cId="3899896102" sldId="257"/>
            <ac:picMk id="4" creationId="{DF76F97E-EE81-6145-6BA0-A7664A415010}"/>
          </ac:picMkLst>
        </pc:picChg>
        <pc:picChg chg="mod">
          <ac:chgData name="Usman  Amjad" userId="S::ausman@htw-saarland.de::622add12-6145-48f3-8da1-6fe8ed348a6f" providerId="AD" clId="Web-{EBCD2563-158A-20C5-BA78-03A5634DFDB4}" dt="2023-08-13T18:31:49.026" v="3" actId="1076"/>
          <ac:picMkLst>
            <pc:docMk/>
            <pc:sldMk cId="3899896102" sldId="257"/>
            <ac:picMk id="5" creationId="{23E6CA65-6D8E-BDCF-E14F-BC000B3D2577}"/>
          </ac:picMkLst>
        </pc:picChg>
        <pc:picChg chg="mod">
          <ac:chgData name="Usman  Amjad" userId="S::ausman@htw-saarland.de::622add12-6145-48f3-8da1-6fe8ed348a6f" providerId="AD" clId="Web-{EBCD2563-158A-20C5-BA78-03A5634DFDB4}" dt="2023-08-13T18:32:40.168" v="14" actId="1076"/>
          <ac:picMkLst>
            <pc:docMk/>
            <pc:sldMk cId="3899896102" sldId="257"/>
            <ac:picMk id="6" creationId="{0E8A1172-1F0E-D111-C967-BA46DE936034}"/>
          </ac:picMkLst>
        </pc:picChg>
        <pc:picChg chg="mod">
          <ac:chgData name="Usman  Amjad" userId="S::ausman@htw-saarland.de::622add12-6145-48f3-8da1-6fe8ed348a6f" providerId="AD" clId="Web-{EBCD2563-158A-20C5-BA78-03A5634DFDB4}" dt="2023-08-13T18:32:45.668" v="15" actId="1076"/>
          <ac:picMkLst>
            <pc:docMk/>
            <pc:sldMk cId="3899896102" sldId="257"/>
            <ac:picMk id="7" creationId="{B4EEE4EA-1E17-9B2D-4BC9-F4E3A31950A1}"/>
          </ac:picMkLst>
        </pc:picChg>
        <pc:picChg chg="mod">
          <ac:chgData name="Usman  Amjad" userId="S::ausman@htw-saarland.de::622add12-6145-48f3-8da1-6fe8ed348a6f" providerId="AD" clId="Web-{EBCD2563-158A-20C5-BA78-03A5634DFDB4}" dt="2023-08-13T18:32:50.012" v="16" actId="1076"/>
          <ac:picMkLst>
            <pc:docMk/>
            <pc:sldMk cId="3899896102" sldId="257"/>
            <ac:picMk id="8" creationId="{64986C85-0F0E-BA39-6A52-7F48E3A3C740}"/>
          </ac:picMkLst>
        </pc:picChg>
        <pc:picChg chg="mod">
          <ac:chgData name="Usman  Amjad" userId="S::ausman@htw-saarland.de::622add12-6145-48f3-8da1-6fe8ed348a6f" providerId="AD" clId="Web-{EBCD2563-158A-20C5-BA78-03A5634DFDB4}" dt="2023-08-13T18:31:59.167" v="5" actId="1076"/>
          <ac:picMkLst>
            <pc:docMk/>
            <pc:sldMk cId="3899896102" sldId="257"/>
            <ac:picMk id="9" creationId="{B2A58643-BD10-6CE5-08E2-494E9A8B403C}"/>
          </ac:picMkLst>
        </pc:picChg>
        <pc:picChg chg="mod">
          <ac:chgData name="Usman  Amjad" userId="S::ausman@htw-saarland.de::622add12-6145-48f3-8da1-6fe8ed348a6f" providerId="AD" clId="Web-{EBCD2563-158A-20C5-BA78-03A5634DFDB4}" dt="2023-08-13T18:32:30.777" v="10" actId="1076"/>
          <ac:picMkLst>
            <pc:docMk/>
            <pc:sldMk cId="3899896102" sldId="257"/>
            <ac:picMk id="10" creationId="{50F71FFD-4A92-E002-4A0A-6FAC6149D376}"/>
          </ac:picMkLst>
        </pc:picChg>
      </pc:sldChg>
    </pc:docChg>
  </pc:docChgLst>
  <pc:docChgLst>
    <pc:chgData name="Usman  Amjad" userId="S::ausman@htw-saarland.de::622add12-6145-48f3-8da1-6fe8ed348a6f" providerId="AD" clId="Web-{486BCD5F-5B6B-4958-9420-135482229452}"/>
    <pc:docChg chg="modSld">
      <pc:chgData name="Usman  Amjad" userId="S::ausman@htw-saarland.de::622add12-6145-48f3-8da1-6fe8ed348a6f" providerId="AD" clId="Web-{486BCD5F-5B6B-4958-9420-135482229452}" dt="2023-08-13T18:15:02.616" v="3" actId="20577"/>
      <pc:docMkLst>
        <pc:docMk/>
      </pc:docMkLst>
      <pc:sldChg chg="modSp">
        <pc:chgData name="Usman  Amjad" userId="S::ausman@htw-saarland.de::622add12-6145-48f3-8da1-6fe8ed348a6f" providerId="AD" clId="Web-{486BCD5F-5B6B-4958-9420-135482229452}" dt="2023-08-13T18:15:02.616" v="3" actId="20577"/>
        <pc:sldMkLst>
          <pc:docMk/>
          <pc:sldMk cId="1577499883" sldId="256"/>
        </pc:sldMkLst>
        <pc:spChg chg="mod">
          <ac:chgData name="Usman  Amjad" userId="S::ausman@htw-saarland.de::622add12-6145-48f3-8da1-6fe8ed348a6f" providerId="AD" clId="Web-{486BCD5F-5B6B-4958-9420-135482229452}" dt="2023-08-13T18:15:02.616" v="3" actId="20577"/>
          <ac:spMkLst>
            <pc:docMk/>
            <pc:sldMk cId="1577499883" sldId="256"/>
            <ac:spMk id="2" creationId="{00000000-0000-0000-0000-000000000000}"/>
          </ac:spMkLst>
        </pc:spChg>
      </pc:sldChg>
    </pc:docChg>
  </pc:docChgLst>
  <pc:docChgLst>
    <pc:chgData name="Usman  Amjad" userId="S::ausman@htw-saarland.de::622add12-6145-48f3-8da1-6fe8ed348a6f" providerId="AD" clId="Web-{4C268C34-071E-DE96-9D88-E35FB7091EA5}"/>
    <pc:docChg chg="modSld sldOrd">
      <pc:chgData name="Usman  Amjad" userId="S::ausman@htw-saarland.de::622add12-6145-48f3-8da1-6fe8ed348a6f" providerId="AD" clId="Web-{4C268C34-071E-DE96-9D88-E35FB7091EA5}" dt="2023-09-21T20:18:53.581" v="126" actId="20577"/>
      <pc:docMkLst>
        <pc:docMk/>
      </pc:docMkLst>
      <pc:sldChg chg="modSp">
        <pc:chgData name="Usman  Amjad" userId="S::ausman@htw-saarland.de::622add12-6145-48f3-8da1-6fe8ed348a6f" providerId="AD" clId="Web-{4C268C34-071E-DE96-9D88-E35FB7091EA5}" dt="2023-09-21T20:18:53.581" v="126" actId="20577"/>
        <pc:sldMkLst>
          <pc:docMk/>
          <pc:sldMk cId="1577499883" sldId="256"/>
        </pc:sldMkLst>
        <pc:spChg chg="mod">
          <ac:chgData name="Usman  Amjad" userId="S::ausman@htw-saarland.de::622add12-6145-48f3-8da1-6fe8ed348a6f" providerId="AD" clId="Web-{4C268C34-071E-DE96-9D88-E35FB7091EA5}" dt="2023-09-21T20:18:53.581" v="126" actId="20577"/>
          <ac:spMkLst>
            <pc:docMk/>
            <pc:sldMk cId="1577499883" sldId="256"/>
            <ac:spMk id="3" creationId="{00000000-0000-0000-0000-000000000000}"/>
          </ac:spMkLst>
        </pc:spChg>
      </pc:sldChg>
      <pc:sldChg chg="addSp modSp">
        <pc:chgData name="Usman  Amjad" userId="S::ausman@htw-saarland.de::622add12-6145-48f3-8da1-6fe8ed348a6f" providerId="AD" clId="Web-{4C268C34-071E-DE96-9D88-E35FB7091EA5}" dt="2023-09-21T20:02:56.033" v="112" actId="20577"/>
        <pc:sldMkLst>
          <pc:docMk/>
          <pc:sldMk cId="3899896102" sldId="257"/>
        </pc:sldMkLst>
        <pc:spChg chg="mod">
          <ac:chgData name="Usman  Amjad" userId="S::ausman@htw-saarland.de::622add12-6145-48f3-8da1-6fe8ed348a6f" providerId="AD" clId="Web-{4C268C34-071E-DE96-9D88-E35FB7091EA5}" dt="2023-09-21T20:02:56.033" v="112" actId="20577"/>
          <ac:spMkLst>
            <pc:docMk/>
            <pc:sldMk cId="3899896102" sldId="257"/>
            <ac:spMk id="3" creationId="{D349A840-89E1-0AA8-8F06-36BDC0E9A016}"/>
          </ac:spMkLst>
        </pc:spChg>
        <pc:picChg chg="mod">
          <ac:chgData name="Usman  Amjad" userId="S::ausman@htw-saarland.de::622add12-6145-48f3-8da1-6fe8ed348a6f" providerId="AD" clId="Web-{4C268C34-071E-DE96-9D88-E35FB7091EA5}" dt="2023-09-21T20:02:46.814" v="109" actId="1076"/>
          <ac:picMkLst>
            <pc:docMk/>
            <pc:sldMk cId="3899896102" sldId="257"/>
            <ac:picMk id="4" creationId="{DF76F97E-EE81-6145-6BA0-A7664A415010}"/>
          </ac:picMkLst>
        </pc:picChg>
        <pc:picChg chg="mod">
          <ac:chgData name="Usman  Amjad" userId="S::ausman@htw-saarland.de::622add12-6145-48f3-8da1-6fe8ed348a6f" providerId="AD" clId="Web-{4C268C34-071E-DE96-9D88-E35FB7091EA5}" dt="2023-09-21T20:02:46.814" v="108" actId="1076"/>
          <ac:picMkLst>
            <pc:docMk/>
            <pc:sldMk cId="3899896102" sldId="257"/>
            <ac:picMk id="5" creationId="{23E6CA65-6D8E-BDCF-E14F-BC000B3D2577}"/>
          </ac:picMkLst>
        </pc:picChg>
        <pc:picChg chg="mod">
          <ac:chgData name="Usman  Amjad" userId="S::ausman@htw-saarland.de::622add12-6145-48f3-8da1-6fe8ed348a6f" providerId="AD" clId="Web-{4C268C34-071E-DE96-9D88-E35FB7091EA5}" dt="2023-09-21T20:02:46.783" v="106" actId="1076"/>
          <ac:picMkLst>
            <pc:docMk/>
            <pc:sldMk cId="3899896102" sldId="257"/>
            <ac:picMk id="6" creationId="{0E8A1172-1F0E-D111-C967-BA46DE936034}"/>
          </ac:picMkLst>
        </pc:picChg>
        <pc:picChg chg="mod">
          <ac:chgData name="Usman  Amjad" userId="S::ausman@htw-saarland.de::622add12-6145-48f3-8da1-6fe8ed348a6f" providerId="AD" clId="Web-{4C268C34-071E-DE96-9D88-E35FB7091EA5}" dt="2023-09-21T20:02:46.783" v="105" actId="1076"/>
          <ac:picMkLst>
            <pc:docMk/>
            <pc:sldMk cId="3899896102" sldId="257"/>
            <ac:picMk id="7" creationId="{B4EEE4EA-1E17-9B2D-4BC9-F4E3A31950A1}"/>
          </ac:picMkLst>
        </pc:picChg>
        <pc:picChg chg="mod">
          <ac:chgData name="Usman  Amjad" userId="S::ausman@htw-saarland.de::622add12-6145-48f3-8da1-6fe8ed348a6f" providerId="AD" clId="Web-{4C268C34-071E-DE96-9D88-E35FB7091EA5}" dt="2023-09-21T20:02:46.752" v="104" actId="1076"/>
          <ac:picMkLst>
            <pc:docMk/>
            <pc:sldMk cId="3899896102" sldId="257"/>
            <ac:picMk id="8" creationId="{64986C85-0F0E-BA39-6A52-7F48E3A3C740}"/>
          </ac:picMkLst>
        </pc:picChg>
        <pc:picChg chg="mod">
          <ac:chgData name="Usman  Amjad" userId="S::ausman@htw-saarland.de::622add12-6145-48f3-8da1-6fe8ed348a6f" providerId="AD" clId="Web-{4C268C34-071E-DE96-9D88-E35FB7091EA5}" dt="2023-09-21T20:02:46.798" v="107" actId="1076"/>
          <ac:picMkLst>
            <pc:docMk/>
            <pc:sldMk cId="3899896102" sldId="257"/>
            <ac:picMk id="9" creationId="{B2A58643-BD10-6CE5-08E2-494E9A8B403C}"/>
          </ac:picMkLst>
        </pc:picChg>
        <pc:picChg chg="mod">
          <ac:chgData name="Usman  Amjad" userId="S::ausman@htw-saarland.de::622add12-6145-48f3-8da1-6fe8ed348a6f" providerId="AD" clId="Web-{4C268C34-071E-DE96-9D88-E35FB7091EA5}" dt="2023-09-21T20:02:46.736" v="102" actId="1076"/>
          <ac:picMkLst>
            <pc:docMk/>
            <pc:sldMk cId="3899896102" sldId="257"/>
            <ac:picMk id="10" creationId="{50F71FFD-4A92-E002-4A0A-6FAC6149D376}"/>
          </ac:picMkLst>
        </pc:picChg>
        <pc:picChg chg="add mod">
          <ac:chgData name="Usman  Amjad" userId="S::ausman@htw-saarland.de::622add12-6145-48f3-8da1-6fe8ed348a6f" providerId="AD" clId="Web-{4C268C34-071E-DE96-9D88-E35FB7091EA5}" dt="2023-09-21T20:02:46.752" v="103" actId="1076"/>
          <ac:picMkLst>
            <pc:docMk/>
            <pc:sldMk cId="3899896102" sldId="257"/>
            <ac:picMk id="11" creationId="{E5F9F419-89A9-0D49-B913-89495847CDA6}"/>
          </ac:picMkLst>
        </pc:picChg>
      </pc:sldChg>
      <pc:sldChg chg="ord">
        <pc:chgData name="Usman  Amjad" userId="S::ausman@htw-saarland.de::622add12-6145-48f3-8da1-6fe8ed348a6f" providerId="AD" clId="Web-{4C268C34-071E-DE96-9D88-E35FB7091EA5}" dt="2023-09-21T20:09:16.249" v="113"/>
        <pc:sldMkLst>
          <pc:docMk/>
          <pc:sldMk cId="3875104832" sldId="260"/>
        </pc:sldMkLst>
      </pc:sldChg>
      <pc:sldChg chg="ord">
        <pc:chgData name="Usman  Amjad" userId="S::ausman@htw-saarland.de::622add12-6145-48f3-8da1-6fe8ed348a6f" providerId="AD" clId="Web-{4C268C34-071E-DE96-9D88-E35FB7091EA5}" dt="2023-09-21T20:09:18.671" v="114"/>
        <pc:sldMkLst>
          <pc:docMk/>
          <pc:sldMk cId="1475367296" sldId="262"/>
        </pc:sldMkLst>
      </pc:sldChg>
    </pc:docChg>
  </pc:docChgLst>
  <pc:docChgLst>
    <pc:chgData name="Usman  Amjad" userId="S::ausman@htw-saarland.de::622add12-6145-48f3-8da1-6fe8ed348a6f" providerId="AD" clId="Web-{168C1F0F-5BE9-AD10-D307-05BD10A9224F}"/>
    <pc:docChg chg="modSld">
      <pc:chgData name="Usman  Amjad" userId="S::ausman@htw-saarland.de::622add12-6145-48f3-8da1-6fe8ed348a6f" providerId="AD" clId="Web-{168C1F0F-5BE9-AD10-D307-05BD10A9224F}" dt="2023-09-24T22:28:50.026" v="15" actId="20577"/>
      <pc:docMkLst>
        <pc:docMk/>
      </pc:docMkLst>
      <pc:sldChg chg="modSp">
        <pc:chgData name="Usman  Amjad" userId="S::ausman@htw-saarland.de::622add12-6145-48f3-8da1-6fe8ed348a6f" providerId="AD" clId="Web-{168C1F0F-5BE9-AD10-D307-05BD10A9224F}" dt="2023-09-24T22:25:07.868" v="1" actId="20577"/>
        <pc:sldMkLst>
          <pc:docMk/>
          <pc:sldMk cId="1577499883" sldId="256"/>
        </pc:sldMkLst>
        <pc:spChg chg="mod">
          <ac:chgData name="Usman  Amjad" userId="S::ausman@htw-saarland.de::622add12-6145-48f3-8da1-6fe8ed348a6f" providerId="AD" clId="Web-{168C1F0F-5BE9-AD10-D307-05BD10A9224F}" dt="2023-09-24T22:25:07.868" v="1" actId="20577"/>
          <ac:spMkLst>
            <pc:docMk/>
            <pc:sldMk cId="1577499883" sldId="256"/>
            <ac:spMk id="3" creationId="{00000000-0000-0000-0000-000000000000}"/>
          </ac:spMkLst>
        </pc:spChg>
      </pc:sldChg>
      <pc:sldChg chg="modSp">
        <pc:chgData name="Usman  Amjad" userId="S::ausman@htw-saarland.de::622add12-6145-48f3-8da1-6fe8ed348a6f" providerId="AD" clId="Web-{168C1F0F-5BE9-AD10-D307-05BD10A9224F}" dt="2023-09-24T22:28:50.026" v="15" actId="20577"/>
        <pc:sldMkLst>
          <pc:docMk/>
          <pc:sldMk cId="3899896102" sldId="257"/>
        </pc:sldMkLst>
        <pc:spChg chg="mod">
          <ac:chgData name="Usman  Amjad" userId="S::ausman@htw-saarland.de::622add12-6145-48f3-8da1-6fe8ed348a6f" providerId="AD" clId="Web-{168C1F0F-5BE9-AD10-D307-05BD10A9224F}" dt="2023-09-24T22:28:50.026" v="15" actId="20577"/>
          <ac:spMkLst>
            <pc:docMk/>
            <pc:sldMk cId="3899896102" sldId="257"/>
            <ac:spMk id="3" creationId="{D349A840-89E1-0AA8-8F06-36BDC0E9A016}"/>
          </ac:spMkLst>
        </pc:spChg>
        <pc:picChg chg="mod">
          <ac:chgData name="Usman  Amjad" userId="S::ausman@htw-saarland.de::622add12-6145-48f3-8da1-6fe8ed348a6f" providerId="AD" clId="Web-{168C1F0F-5BE9-AD10-D307-05BD10A9224F}" dt="2023-09-24T22:27:22.019" v="11"/>
          <ac:picMkLst>
            <pc:docMk/>
            <pc:sldMk cId="3899896102" sldId="257"/>
            <ac:picMk id="8" creationId="{64986C85-0F0E-BA39-6A52-7F48E3A3C740}"/>
          </ac:picMkLst>
        </pc:picChg>
      </pc:sldChg>
    </pc:docChg>
  </pc:docChgLst>
  <pc:docChgLst>
    <pc:chgData name="Usman  Amjad" userId="S::ausman@htw-saarland.de::622add12-6145-48f3-8da1-6fe8ed348a6f" providerId="AD" clId="Web-{C630FB04-75EE-7E10-DA93-3DE305AEE0C7}"/>
    <pc:docChg chg="modSld">
      <pc:chgData name="Usman  Amjad" userId="S::ausman@htw-saarland.de::622add12-6145-48f3-8da1-6fe8ed348a6f" providerId="AD" clId="Web-{C630FB04-75EE-7E10-DA93-3DE305AEE0C7}" dt="2023-08-13T18:35:39.035" v="1" actId="20577"/>
      <pc:docMkLst>
        <pc:docMk/>
      </pc:docMkLst>
      <pc:sldChg chg="modSp">
        <pc:chgData name="Usman  Amjad" userId="S::ausman@htw-saarland.de::622add12-6145-48f3-8da1-6fe8ed348a6f" providerId="AD" clId="Web-{C630FB04-75EE-7E10-DA93-3DE305AEE0C7}" dt="2023-08-13T18:35:39.035" v="1" actId="20577"/>
        <pc:sldMkLst>
          <pc:docMk/>
          <pc:sldMk cId="3899896102" sldId="257"/>
        </pc:sldMkLst>
        <pc:spChg chg="mod">
          <ac:chgData name="Usman  Amjad" userId="S::ausman@htw-saarland.de::622add12-6145-48f3-8da1-6fe8ed348a6f" providerId="AD" clId="Web-{C630FB04-75EE-7E10-DA93-3DE305AEE0C7}" dt="2023-08-13T18:35:39.035" v="1" actId="20577"/>
          <ac:spMkLst>
            <pc:docMk/>
            <pc:sldMk cId="3899896102" sldId="257"/>
            <ac:spMk id="3" creationId="{D349A840-89E1-0AA8-8F06-36BDC0E9A016}"/>
          </ac:spMkLst>
        </pc:spChg>
      </pc:sldChg>
    </pc:docChg>
  </pc:docChgLst>
  <pc:docChgLst>
    <pc:chgData name="Usman  Amjad" userId="S::ausman@htw-saarland.de::622add12-6145-48f3-8da1-6fe8ed348a6f" providerId="AD" clId="Web-{ED0B08D1-47F1-FEF9-C724-7A94CE10FD4D}"/>
    <pc:docChg chg="addSld delSld modSld sldOrd">
      <pc:chgData name="Usman  Amjad" userId="S::ausman@htw-saarland.de::622add12-6145-48f3-8da1-6fe8ed348a6f" providerId="AD" clId="Web-{ED0B08D1-47F1-FEF9-C724-7A94CE10FD4D}" dt="2023-09-24T22:18:42.002" v="133" actId="1076"/>
      <pc:docMkLst>
        <pc:docMk/>
      </pc:docMkLst>
      <pc:sldChg chg="modSp">
        <pc:chgData name="Usman  Amjad" userId="S::ausman@htw-saarland.de::622add12-6145-48f3-8da1-6fe8ed348a6f" providerId="AD" clId="Web-{ED0B08D1-47F1-FEF9-C724-7A94CE10FD4D}" dt="2023-09-24T22:17:57.547" v="125" actId="20577"/>
        <pc:sldMkLst>
          <pc:docMk/>
          <pc:sldMk cId="1577499883" sldId="256"/>
        </pc:sldMkLst>
        <pc:spChg chg="mod">
          <ac:chgData name="Usman  Amjad" userId="S::ausman@htw-saarland.de::622add12-6145-48f3-8da1-6fe8ed348a6f" providerId="AD" clId="Web-{ED0B08D1-47F1-FEF9-C724-7A94CE10FD4D}" dt="2023-09-24T22:17:57.547" v="125" actId="20577"/>
          <ac:spMkLst>
            <pc:docMk/>
            <pc:sldMk cId="1577499883" sldId="256"/>
            <ac:spMk id="3" creationId="{00000000-0000-0000-0000-000000000000}"/>
          </ac:spMkLst>
        </pc:spChg>
      </pc:sldChg>
      <pc:sldChg chg="modSp">
        <pc:chgData name="Usman  Amjad" userId="S::ausman@htw-saarland.de::622add12-6145-48f3-8da1-6fe8ed348a6f" providerId="AD" clId="Web-{ED0B08D1-47F1-FEF9-C724-7A94CE10FD4D}" dt="2023-09-24T22:18:42.002" v="133" actId="1076"/>
        <pc:sldMkLst>
          <pc:docMk/>
          <pc:sldMk cId="3899896102" sldId="257"/>
        </pc:sldMkLst>
        <pc:spChg chg="mod">
          <ac:chgData name="Usman  Amjad" userId="S::ausman@htw-saarland.de::622add12-6145-48f3-8da1-6fe8ed348a6f" providerId="AD" clId="Web-{ED0B08D1-47F1-FEF9-C724-7A94CE10FD4D}" dt="2023-09-24T21:49:23.684" v="88" actId="20577"/>
          <ac:spMkLst>
            <pc:docMk/>
            <pc:sldMk cId="3899896102" sldId="257"/>
            <ac:spMk id="3" creationId="{D349A840-89E1-0AA8-8F06-36BDC0E9A016}"/>
          </ac:spMkLst>
        </pc:spChg>
        <pc:picChg chg="mod">
          <ac:chgData name="Usman  Amjad" userId="S::ausman@htw-saarland.de::622add12-6145-48f3-8da1-6fe8ed348a6f" providerId="AD" clId="Web-{ED0B08D1-47F1-FEF9-C724-7A94CE10FD4D}" dt="2023-09-24T22:18:41.893" v="126" actId="1076"/>
          <ac:picMkLst>
            <pc:docMk/>
            <pc:sldMk cId="3899896102" sldId="257"/>
            <ac:picMk id="4" creationId="{DF76F97E-EE81-6145-6BA0-A7664A415010}"/>
          </ac:picMkLst>
        </pc:picChg>
        <pc:picChg chg="mod">
          <ac:chgData name="Usman  Amjad" userId="S::ausman@htw-saarland.de::622add12-6145-48f3-8da1-6fe8ed348a6f" providerId="AD" clId="Web-{ED0B08D1-47F1-FEF9-C724-7A94CE10FD4D}" dt="2023-09-24T22:18:41.908" v="127" actId="1076"/>
          <ac:picMkLst>
            <pc:docMk/>
            <pc:sldMk cId="3899896102" sldId="257"/>
            <ac:picMk id="5" creationId="{23E6CA65-6D8E-BDCF-E14F-BC000B3D2577}"/>
          </ac:picMkLst>
        </pc:picChg>
        <pc:picChg chg="mod">
          <ac:chgData name="Usman  Amjad" userId="S::ausman@htw-saarland.de::622add12-6145-48f3-8da1-6fe8ed348a6f" providerId="AD" clId="Web-{ED0B08D1-47F1-FEF9-C724-7A94CE10FD4D}" dt="2023-09-24T22:18:41.924" v="128" actId="1076"/>
          <ac:picMkLst>
            <pc:docMk/>
            <pc:sldMk cId="3899896102" sldId="257"/>
            <ac:picMk id="6" creationId="{0E8A1172-1F0E-D111-C967-BA46DE936034}"/>
          </ac:picMkLst>
        </pc:picChg>
        <pc:picChg chg="mod">
          <ac:chgData name="Usman  Amjad" userId="S::ausman@htw-saarland.de::622add12-6145-48f3-8da1-6fe8ed348a6f" providerId="AD" clId="Web-{ED0B08D1-47F1-FEF9-C724-7A94CE10FD4D}" dt="2023-09-24T22:18:41.971" v="129" actId="1076"/>
          <ac:picMkLst>
            <pc:docMk/>
            <pc:sldMk cId="3899896102" sldId="257"/>
            <ac:picMk id="7" creationId="{B4EEE4EA-1E17-9B2D-4BC9-F4E3A31950A1}"/>
          </ac:picMkLst>
        </pc:picChg>
        <pc:picChg chg="mod">
          <ac:chgData name="Usman  Amjad" userId="S::ausman@htw-saarland.de::622add12-6145-48f3-8da1-6fe8ed348a6f" providerId="AD" clId="Web-{ED0B08D1-47F1-FEF9-C724-7A94CE10FD4D}" dt="2023-09-24T22:18:41.971" v="130" actId="1076"/>
          <ac:picMkLst>
            <pc:docMk/>
            <pc:sldMk cId="3899896102" sldId="257"/>
            <ac:picMk id="8" creationId="{64986C85-0F0E-BA39-6A52-7F48E3A3C740}"/>
          </ac:picMkLst>
        </pc:picChg>
        <pc:picChg chg="mod">
          <ac:chgData name="Usman  Amjad" userId="S::ausman@htw-saarland.de::622add12-6145-48f3-8da1-6fe8ed348a6f" providerId="AD" clId="Web-{ED0B08D1-47F1-FEF9-C724-7A94CE10FD4D}" dt="2023-09-24T22:18:41.986" v="131" actId="1076"/>
          <ac:picMkLst>
            <pc:docMk/>
            <pc:sldMk cId="3899896102" sldId="257"/>
            <ac:picMk id="9" creationId="{B2A58643-BD10-6CE5-08E2-494E9A8B403C}"/>
          </ac:picMkLst>
        </pc:picChg>
        <pc:picChg chg="mod">
          <ac:chgData name="Usman  Amjad" userId="S::ausman@htw-saarland.de::622add12-6145-48f3-8da1-6fe8ed348a6f" providerId="AD" clId="Web-{ED0B08D1-47F1-FEF9-C724-7A94CE10FD4D}" dt="2023-09-24T22:18:41.986" v="132" actId="1076"/>
          <ac:picMkLst>
            <pc:docMk/>
            <pc:sldMk cId="3899896102" sldId="257"/>
            <ac:picMk id="10" creationId="{50F71FFD-4A92-E002-4A0A-6FAC6149D376}"/>
          </ac:picMkLst>
        </pc:picChg>
        <pc:picChg chg="mod">
          <ac:chgData name="Usman  Amjad" userId="S::ausman@htw-saarland.de::622add12-6145-48f3-8da1-6fe8ed348a6f" providerId="AD" clId="Web-{ED0B08D1-47F1-FEF9-C724-7A94CE10FD4D}" dt="2023-09-24T22:18:42.002" v="133" actId="1076"/>
          <ac:picMkLst>
            <pc:docMk/>
            <pc:sldMk cId="3899896102" sldId="257"/>
            <ac:picMk id="11" creationId="{E5F9F419-89A9-0D49-B913-89495847CDA6}"/>
          </ac:picMkLst>
        </pc:picChg>
      </pc:sldChg>
      <pc:sldChg chg="modSp">
        <pc:chgData name="Usman  Amjad" userId="S::ausman@htw-saarland.de::622add12-6145-48f3-8da1-6fe8ed348a6f" providerId="AD" clId="Web-{ED0B08D1-47F1-FEF9-C724-7A94CE10FD4D}" dt="2023-09-24T22:14:27.477" v="122" actId="20577"/>
        <pc:sldMkLst>
          <pc:docMk/>
          <pc:sldMk cId="854740846" sldId="261"/>
        </pc:sldMkLst>
        <pc:spChg chg="mod">
          <ac:chgData name="Usman  Amjad" userId="S::ausman@htw-saarland.de::622add12-6145-48f3-8da1-6fe8ed348a6f" providerId="AD" clId="Web-{ED0B08D1-47F1-FEF9-C724-7A94CE10FD4D}" dt="2023-09-24T22:14:27.477" v="122" actId="20577"/>
          <ac:spMkLst>
            <pc:docMk/>
            <pc:sldMk cId="854740846" sldId="261"/>
            <ac:spMk id="3" creationId="{3984557E-F4A9-3CAD-4A4E-2BDB7914F18C}"/>
          </ac:spMkLst>
        </pc:spChg>
      </pc:sldChg>
      <pc:sldChg chg="modSp ord">
        <pc:chgData name="Usman  Amjad" userId="S::ausman@htw-saarland.de::622add12-6145-48f3-8da1-6fe8ed348a6f" providerId="AD" clId="Web-{ED0B08D1-47F1-FEF9-C724-7A94CE10FD4D}" dt="2023-09-24T21:23:50.729" v="84" actId="20577"/>
        <pc:sldMkLst>
          <pc:docMk/>
          <pc:sldMk cId="1475367296" sldId="262"/>
        </pc:sldMkLst>
        <pc:spChg chg="mod">
          <ac:chgData name="Usman  Amjad" userId="S::ausman@htw-saarland.de::622add12-6145-48f3-8da1-6fe8ed348a6f" providerId="AD" clId="Web-{ED0B08D1-47F1-FEF9-C724-7A94CE10FD4D}" dt="2023-09-24T21:23:50.729" v="84" actId="20577"/>
          <ac:spMkLst>
            <pc:docMk/>
            <pc:sldMk cId="1475367296" sldId="262"/>
            <ac:spMk id="3" creationId="{E7B1753C-E8E8-F2C7-6283-94ACD283A34B}"/>
          </ac:spMkLst>
        </pc:spChg>
      </pc:sldChg>
      <pc:sldChg chg="modSp new del">
        <pc:chgData name="Usman  Amjad" userId="S::ausman@htw-saarland.de::622add12-6145-48f3-8da1-6fe8ed348a6f" providerId="AD" clId="Web-{ED0B08D1-47F1-FEF9-C724-7A94CE10FD4D}" dt="2023-09-24T21:15:03.834" v="10"/>
        <pc:sldMkLst>
          <pc:docMk/>
          <pc:sldMk cId="1550378535" sldId="263"/>
        </pc:sldMkLst>
        <pc:spChg chg="mod">
          <ac:chgData name="Usman  Amjad" userId="S::ausman@htw-saarland.de::622add12-6145-48f3-8da1-6fe8ed348a6f" providerId="AD" clId="Web-{ED0B08D1-47F1-FEF9-C724-7A94CE10FD4D}" dt="2023-09-24T21:14:28.644" v="9" actId="20577"/>
          <ac:spMkLst>
            <pc:docMk/>
            <pc:sldMk cId="1550378535" sldId="263"/>
            <ac:spMk id="2" creationId="{C6DE48B9-15D8-BF2F-EF14-74F820DFC4B6}"/>
          </ac:spMkLst>
        </pc:spChg>
      </pc:sldChg>
      <pc:sldChg chg="addSp modSp new mod setBg">
        <pc:chgData name="Usman  Amjad" userId="S::ausman@htw-saarland.de::622add12-6145-48f3-8da1-6fe8ed348a6f" providerId="AD" clId="Web-{ED0B08D1-47F1-FEF9-C724-7A94CE10FD4D}" dt="2023-09-24T21:59:28.816" v="96" actId="20577"/>
        <pc:sldMkLst>
          <pc:docMk/>
          <pc:sldMk cId="3815127521" sldId="263"/>
        </pc:sldMkLst>
        <pc:spChg chg="mod">
          <ac:chgData name="Usman  Amjad" userId="S::ausman@htw-saarland.de::622add12-6145-48f3-8da1-6fe8ed348a6f" providerId="AD" clId="Web-{ED0B08D1-47F1-FEF9-C724-7A94CE10FD4D}" dt="2023-09-24T21:59:28.816" v="96" actId="20577"/>
          <ac:spMkLst>
            <pc:docMk/>
            <pc:sldMk cId="3815127521" sldId="263"/>
            <ac:spMk id="2" creationId="{AA77105C-38C1-6D90-9C51-2F4E1857EC9A}"/>
          </ac:spMkLst>
        </pc:spChg>
        <pc:spChg chg="add">
          <ac:chgData name="Usman  Amjad" userId="S::ausman@htw-saarland.de::622add12-6145-48f3-8da1-6fe8ed348a6f" providerId="AD" clId="Web-{ED0B08D1-47F1-FEF9-C724-7A94CE10FD4D}" dt="2023-09-24T21:15:31.477" v="14"/>
          <ac:spMkLst>
            <pc:docMk/>
            <pc:sldMk cId="3815127521" sldId="263"/>
            <ac:spMk id="7" creationId="{D278ADA9-6383-4BDD-80D2-8899A402687B}"/>
          </ac:spMkLst>
        </pc:spChg>
        <pc:spChg chg="add">
          <ac:chgData name="Usman  Amjad" userId="S::ausman@htw-saarland.de::622add12-6145-48f3-8da1-6fe8ed348a6f" providerId="AD" clId="Web-{ED0B08D1-47F1-FEF9-C724-7A94CE10FD4D}" dt="2023-09-24T21:15:31.477" v="14"/>
          <ac:spMkLst>
            <pc:docMk/>
            <pc:sldMk cId="3815127521" sldId="263"/>
            <ac:spMk id="9" creationId="{484B7147-B0F6-40ED-B5A2-FF72BC8198B6}"/>
          </ac:spMkLst>
        </pc:spChg>
        <pc:spChg chg="add">
          <ac:chgData name="Usman  Amjad" userId="S::ausman@htw-saarland.de::622add12-6145-48f3-8da1-6fe8ed348a6f" providerId="AD" clId="Web-{ED0B08D1-47F1-FEF9-C724-7A94CE10FD4D}" dt="2023-09-24T21:15:31.477" v="14"/>
          <ac:spMkLst>
            <pc:docMk/>
            <pc:sldMk cId="3815127521" sldId="263"/>
            <ac:spMk id="11" creationId="{B36D2DE0-0628-4A9A-A59D-7BA8B5EB3022}"/>
          </ac:spMkLst>
        </pc:spChg>
        <pc:spChg chg="add">
          <ac:chgData name="Usman  Amjad" userId="S::ausman@htw-saarland.de::622add12-6145-48f3-8da1-6fe8ed348a6f" providerId="AD" clId="Web-{ED0B08D1-47F1-FEF9-C724-7A94CE10FD4D}" dt="2023-09-24T21:15:31.477" v="14"/>
          <ac:spMkLst>
            <pc:docMk/>
            <pc:sldMk cId="3815127521" sldId="263"/>
            <ac:spMk id="13" creationId="{48E405C9-94BE-41DA-928C-DEC9A8550E9F}"/>
          </ac:spMkLst>
        </pc:spChg>
        <pc:spChg chg="add">
          <ac:chgData name="Usman  Amjad" userId="S::ausman@htw-saarland.de::622add12-6145-48f3-8da1-6fe8ed348a6f" providerId="AD" clId="Web-{ED0B08D1-47F1-FEF9-C724-7A94CE10FD4D}" dt="2023-09-24T21:15:31.477" v="14"/>
          <ac:spMkLst>
            <pc:docMk/>
            <pc:sldMk cId="3815127521" sldId="263"/>
            <ac:spMk id="15" creationId="{D2091A72-D5BB-42AC-8FD3-F7747D90861E}"/>
          </ac:spMkLst>
        </pc:spChg>
        <pc:spChg chg="add">
          <ac:chgData name="Usman  Amjad" userId="S::ausman@htw-saarland.de::622add12-6145-48f3-8da1-6fe8ed348a6f" providerId="AD" clId="Web-{ED0B08D1-47F1-FEF9-C724-7A94CE10FD4D}" dt="2023-09-24T21:15:31.477" v="14"/>
          <ac:spMkLst>
            <pc:docMk/>
            <pc:sldMk cId="3815127521" sldId="263"/>
            <ac:spMk id="17" creationId="{6ED12BFC-A737-46AF-8411-481112D54B0C}"/>
          </ac:spMkLst>
        </pc:spChg>
      </pc:sldChg>
      <pc:sldChg chg="addSp delSp modSp new mod setBg">
        <pc:chgData name="Usman  Amjad" userId="S::ausman@htw-saarland.de::622add12-6145-48f3-8da1-6fe8ed348a6f" providerId="AD" clId="Web-{ED0B08D1-47F1-FEF9-C724-7A94CE10FD4D}" dt="2023-09-24T21:18:27.020" v="47" actId="1076"/>
        <pc:sldMkLst>
          <pc:docMk/>
          <pc:sldMk cId="3088309152" sldId="264"/>
        </pc:sldMkLst>
        <pc:spChg chg="add del">
          <ac:chgData name="Usman  Amjad" userId="S::ausman@htw-saarland.de::622add12-6145-48f3-8da1-6fe8ed348a6f" providerId="AD" clId="Web-{ED0B08D1-47F1-FEF9-C724-7A94CE10FD4D}" dt="2023-09-24T21:16:29.699" v="20"/>
          <ac:spMkLst>
            <pc:docMk/>
            <pc:sldMk cId="3088309152" sldId="264"/>
            <ac:spMk id="7" creationId="{42A4FC2C-047E-45A5-965D-8E1E3BF09BC6}"/>
          </ac:spMkLst>
        </pc:spChg>
        <pc:spChg chg="add">
          <ac:chgData name="Usman  Amjad" userId="S::ausman@htw-saarland.de::622add12-6145-48f3-8da1-6fe8ed348a6f" providerId="AD" clId="Web-{ED0B08D1-47F1-FEF9-C724-7A94CE10FD4D}" dt="2023-09-24T21:17:37.173" v="38"/>
          <ac:spMkLst>
            <pc:docMk/>
            <pc:sldMk cId="3088309152" sldId="264"/>
            <ac:spMk id="14" creationId="{C96C8BAF-68F3-4B78-B238-35DF5D86560D}"/>
          </ac:spMkLst>
        </pc:spChg>
        <pc:grpChg chg="add">
          <ac:chgData name="Usman  Amjad" userId="S::ausman@htw-saarland.de::622add12-6145-48f3-8da1-6fe8ed348a6f" providerId="AD" clId="Web-{ED0B08D1-47F1-FEF9-C724-7A94CE10FD4D}" dt="2023-09-24T21:17:37.173" v="38"/>
          <ac:grpSpMkLst>
            <pc:docMk/>
            <pc:sldMk cId="3088309152" sldId="264"/>
            <ac:grpSpMk id="15" creationId="{E9537076-EF48-4F72-9164-FD8260D550AC}"/>
          </ac:grpSpMkLst>
        </pc:grpChg>
        <pc:grpChg chg="add">
          <ac:chgData name="Usman  Amjad" userId="S::ausman@htw-saarland.de::622add12-6145-48f3-8da1-6fe8ed348a6f" providerId="AD" clId="Web-{ED0B08D1-47F1-FEF9-C724-7A94CE10FD4D}" dt="2023-09-24T21:17:37.173" v="38"/>
          <ac:grpSpMkLst>
            <pc:docMk/>
            <pc:sldMk cId="3088309152" sldId="264"/>
            <ac:grpSpMk id="18" creationId="{4F4CD6D0-5A87-4BA2-A13A-0E40511C3CFA}"/>
          </ac:grpSpMkLst>
        </pc:grpChg>
        <pc:grpChg chg="add">
          <ac:chgData name="Usman  Amjad" userId="S::ausman@htw-saarland.de::622add12-6145-48f3-8da1-6fe8ed348a6f" providerId="AD" clId="Web-{ED0B08D1-47F1-FEF9-C724-7A94CE10FD4D}" dt="2023-09-24T21:17:37.173" v="38"/>
          <ac:grpSpMkLst>
            <pc:docMk/>
            <pc:sldMk cId="3088309152" sldId="264"/>
            <ac:grpSpMk id="19" creationId="{6EFC3492-86BD-4D75-B5B4-C2DBFE0BD106}"/>
          </ac:grpSpMkLst>
        </pc:grpChg>
        <pc:picChg chg="add del mod ord">
          <ac:chgData name="Usman  Amjad" userId="S::ausman@htw-saarland.de::622add12-6145-48f3-8da1-6fe8ed348a6f" providerId="AD" clId="Web-{ED0B08D1-47F1-FEF9-C724-7A94CE10FD4D}" dt="2023-09-24T21:17:57.768" v="43" actId="1076"/>
          <ac:picMkLst>
            <pc:docMk/>
            <pc:sldMk cId="3088309152" sldId="264"/>
            <ac:picMk id="2" creationId="{DEF5F039-97D6-DAC8-BC72-81E1B4564A9E}"/>
          </ac:picMkLst>
        </pc:picChg>
        <pc:picChg chg="add mod ord">
          <ac:chgData name="Usman  Amjad" userId="S::ausman@htw-saarland.de::622add12-6145-48f3-8da1-6fe8ed348a6f" providerId="AD" clId="Web-{ED0B08D1-47F1-FEF9-C724-7A94CE10FD4D}" dt="2023-09-24T21:18:09.956" v="46" actId="1076"/>
          <ac:picMkLst>
            <pc:docMk/>
            <pc:sldMk cId="3088309152" sldId="264"/>
            <ac:picMk id="3" creationId="{51337D5D-0297-21DF-324E-9DF25E939307}"/>
          </ac:picMkLst>
        </pc:picChg>
        <pc:picChg chg="add mod ord">
          <ac:chgData name="Usman  Amjad" userId="S::ausman@htw-saarland.de::622add12-6145-48f3-8da1-6fe8ed348a6f" providerId="AD" clId="Web-{ED0B08D1-47F1-FEF9-C724-7A94CE10FD4D}" dt="2023-09-24T21:18:27.020" v="47" actId="1076"/>
          <ac:picMkLst>
            <pc:docMk/>
            <pc:sldMk cId="3088309152" sldId="264"/>
            <ac:picMk id="4" creationId="{D82E2EC6-C13A-AFEC-7B57-D3FB49329581}"/>
          </ac:picMkLst>
        </pc:picChg>
        <pc:cxnChg chg="add del">
          <ac:chgData name="Usman  Amjad" userId="S::ausman@htw-saarland.de::622add12-6145-48f3-8da1-6fe8ed348a6f" providerId="AD" clId="Web-{ED0B08D1-47F1-FEF9-C724-7A94CE10FD4D}" dt="2023-09-24T21:17:37.157" v="37"/>
          <ac:cxnSpMkLst>
            <pc:docMk/>
            <pc:sldMk cId="3088309152" sldId="264"/>
            <ac:cxnSpMk id="9" creationId="{DCD67800-37AC-4E14-89B0-F79DCB3FB86D}"/>
          </ac:cxnSpMkLst>
        </pc:cxnChg>
        <pc:cxnChg chg="add del">
          <ac:chgData name="Usman  Amjad" userId="S::ausman@htw-saarland.de::622add12-6145-48f3-8da1-6fe8ed348a6f" providerId="AD" clId="Web-{ED0B08D1-47F1-FEF9-C724-7A94CE10FD4D}" dt="2023-09-24T21:17:37.157" v="37"/>
          <ac:cxnSpMkLst>
            <pc:docMk/>
            <pc:sldMk cId="3088309152" sldId="264"/>
            <ac:cxnSpMk id="11" creationId="{20F1788F-A5AE-4188-8274-F7F2E3833ECD}"/>
          </ac:cxnSpMkLst>
        </pc:cxnChg>
      </pc:sldChg>
      <pc:sldChg chg="modSp add replId">
        <pc:chgData name="Usman  Amjad" userId="S::ausman@htw-saarland.de::622add12-6145-48f3-8da1-6fe8ed348a6f" providerId="AD" clId="Web-{ED0B08D1-47F1-FEF9-C724-7A94CE10FD4D}" dt="2023-09-24T21:19:16.398" v="51"/>
        <pc:sldMkLst>
          <pc:docMk/>
          <pc:sldMk cId="1129225973" sldId="265"/>
        </pc:sldMkLst>
        <pc:picChg chg="mod">
          <ac:chgData name="Usman  Amjad" userId="S::ausman@htw-saarland.de::622add12-6145-48f3-8da1-6fe8ed348a6f" providerId="AD" clId="Web-{ED0B08D1-47F1-FEF9-C724-7A94CE10FD4D}" dt="2023-09-24T21:18:55.959" v="49"/>
          <ac:picMkLst>
            <pc:docMk/>
            <pc:sldMk cId="1129225973" sldId="265"/>
            <ac:picMk id="2" creationId="{DEF5F039-97D6-DAC8-BC72-81E1B4564A9E}"/>
          </ac:picMkLst>
        </pc:picChg>
        <pc:picChg chg="mod">
          <ac:chgData name="Usman  Amjad" userId="S::ausman@htw-saarland.de::622add12-6145-48f3-8da1-6fe8ed348a6f" providerId="AD" clId="Web-{ED0B08D1-47F1-FEF9-C724-7A94CE10FD4D}" dt="2023-09-24T21:19:06.366" v="50"/>
          <ac:picMkLst>
            <pc:docMk/>
            <pc:sldMk cId="1129225973" sldId="265"/>
            <ac:picMk id="3" creationId="{51337D5D-0297-21DF-324E-9DF25E939307}"/>
          </ac:picMkLst>
        </pc:picChg>
        <pc:picChg chg="mod">
          <ac:chgData name="Usman  Amjad" userId="S::ausman@htw-saarland.de::622add12-6145-48f3-8da1-6fe8ed348a6f" providerId="AD" clId="Web-{ED0B08D1-47F1-FEF9-C724-7A94CE10FD4D}" dt="2023-09-24T21:19:16.398" v="51"/>
          <ac:picMkLst>
            <pc:docMk/>
            <pc:sldMk cId="1129225973" sldId="265"/>
            <ac:picMk id="4" creationId="{D82E2EC6-C13A-AFEC-7B57-D3FB49329581}"/>
          </ac:picMkLst>
        </pc:picChg>
      </pc:sldChg>
      <pc:sldChg chg="add replId">
        <pc:chgData name="Usman  Amjad" userId="S::ausman@htw-saarland.de::622add12-6145-48f3-8da1-6fe8ed348a6f" providerId="AD" clId="Web-{ED0B08D1-47F1-FEF9-C724-7A94CE10FD4D}" dt="2023-09-24T22:03:50.498" v="97"/>
        <pc:sldMkLst>
          <pc:docMk/>
          <pc:sldMk cId="3104413618" sldId="266"/>
        </pc:sldMkLst>
      </pc:sldChg>
      <pc:sldChg chg="addSp modSp new">
        <pc:chgData name="Usman  Amjad" userId="S::ausman@htw-saarland.de::622add12-6145-48f3-8da1-6fe8ed348a6f" providerId="AD" clId="Web-{ED0B08D1-47F1-FEF9-C724-7A94CE10FD4D}" dt="2023-09-24T22:11:46.437" v="112" actId="14100"/>
        <pc:sldMkLst>
          <pc:docMk/>
          <pc:sldMk cId="366052147" sldId="267"/>
        </pc:sldMkLst>
        <pc:picChg chg="add mod">
          <ac:chgData name="Usman  Amjad" userId="S::ausman@htw-saarland.de::622add12-6145-48f3-8da1-6fe8ed348a6f" providerId="AD" clId="Web-{ED0B08D1-47F1-FEF9-C724-7A94CE10FD4D}" dt="2023-09-24T22:11:46.437" v="112" actId="14100"/>
          <ac:picMkLst>
            <pc:docMk/>
            <pc:sldMk cId="366052147" sldId="267"/>
            <ac:picMk id="2" creationId="{96AA3228-FC27-5A20-F701-FB88D4E40F55}"/>
          </ac:picMkLst>
        </pc:picChg>
      </pc:sldChg>
      <pc:sldChg chg="add del replId">
        <pc:chgData name="Usman  Amjad" userId="S::ausman@htw-saarland.de::622add12-6145-48f3-8da1-6fe8ed348a6f" providerId="AD" clId="Web-{ED0B08D1-47F1-FEF9-C724-7A94CE10FD4D}" dt="2023-09-24T22:04:18.296" v="99"/>
        <pc:sldMkLst>
          <pc:docMk/>
          <pc:sldMk cId="2178139481" sldId="267"/>
        </pc:sldMkLst>
      </pc:sldChg>
      <pc:sldChg chg="addSp modSp new">
        <pc:chgData name="Usman  Amjad" userId="S::ausman@htw-saarland.de::622add12-6145-48f3-8da1-6fe8ed348a6f" providerId="AD" clId="Web-{ED0B08D1-47F1-FEF9-C724-7A94CE10FD4D}" dt="2023-09-24T22:12:07.641" v="115" actId="14100"/>
        <pc:sldMkLst>
          <pc:docMk/>
          <pc:sldMk cId="3570068050" sldId="268"/>
        </pc:sldMkLst>
        <pc:picChg chg="add mod">
          <ac:chgData name="Usman  Amjad" userId="S::ausman@htw-saarland.de::622add12-6145-48f3-8da1-6fe8ed348a6f" providerId="AD" clId="Web-{ED0B08D1-47F1-FEF9-C724-7A94CE10FD4D}" dt="2023-09-24T22:12:07.641" v="115" actId="14100"/>
          <ac:picMkLst>
            <pc:docMk/>
            <pc:sldMk cId="3570068050" sldId="268"/>
            <ac:picMk id="2" creationId="{6E07D217-B92C-E65E-7BF9-BCDA0E260E3E}"/>
          </ac:picMkLst>
        </pc:picChg>
      </pc:sldChg>
      <pc:sldChg chg="add ord replId">
        <pc:chgData name="Usman  Amjad" userId="S::ausman@htw-saarland.de::622add12-6145-48f3-8da1-6fe8ed348a6f" providerId="AD" clId="Web-{ED0B08D1-47F1-FEF9-C724-7A94CE10FD4D}" dt="2023-09-24T22:13:38.035" v="117"/>
        <pc:sldMkLst>
          <pc:docMk/>
          <pc:sldMk cId="1909031576" sldId="269"/>
        </pc:sldMkLst>
      </pc:sldChg>
    </pc:docChg>
  </pc:docChgLst>
  <pc:docChgLst>
    <pc:chgData name="Usman  Amjad" userId="S::ausman@htw-saarland.de::622add12-6145-48f3-8da1-6fe8ed348a6f" providerId="AD" clId="Web-{A893F25E-3671-0E61-69DF-E88628847305}"/>
    <pc:docChg chg="addSld delSld modSld sldOrd">
      <pc:chgData name="Usman  Amjad" userId="S::ausman@htw-saarland.de::622add12-6145-48f3-8da1-6fe8ed348a6f" providerId="AD" clId="Web-{A893F25E-3671-0E61-69DF-E88628847305}" dt="2023-09-19T15:51:19.621" v="428"/>
      <pc:docMkLst>
        <pc:docMk/>
      </pc:docMkLst>
      <pc:sldChg chg="addSp modSp mod setBg">
        <pc:chgData name="Usman  Amjad" userId="S::ausman@htw-saarland.de::622add12-6145-48f3-8da1-6fe8ed348a6f" providerId="AD" clId="Web-{A893F25E-3671-0E61-69DF-E88628847305}" dt="2023-09-19T15:45:39.267" v="424"/>
        <pc:sldMkLst>
          <pc:docMk/>
          <pc:sldMk cId="1577499883" sldId="256"/>
        </pc:sldMkLst>
        <pc:spChg chg="mod">
          <ac:chgData name="Usman  Amjad" userId="S::ausman@htw-saarland.de::622add12-6145-48f3-8da1-6fe8ed348a6f" providerId="AD" clId="Web-{A893F25E-3671-0E61-69DF-E88628847305}" dt="2023-09-19T15:23:38.993" v="99"/>
          <ac:spMkLst>
            <pc:docMk/>
            <pc:sldMk cId="1577499883" sldId="256"/>
            <ac:spMk id="2" creationId="{00000000-0000-0000-0000-000000000000}"/>
          </ac:spMkLst>
        </pc:spChg>
        <pc:spChg chg="mod">
          <ac:chgData name="Usman  Amjad" userId="S::ausman@htw-saarland.de::622add12-6145-48f3-8da1-6fe8ed348a6f" providerId="AD" clId="Web-{A893F25E-3671-0E61-69DF-E88628847305}" dt="2023-09-19T15:23:38.993" v="99"/>
          <ac:spMkLst>
            <pc:docMk/>
            <pc:sldMk cId="1577499883" sldId="256"/>
            <ac:spMk id="3" creationId="{00000000-0000-0000-0000-000000000000}"/>
          </ac:spMkLst>
        </pc:spChg>
        <pc:spChg chg="add">
          <ac:chgData name="Usman  Amjad" userId="S::ausman@htw-saarland.de::622add12-6145-48f3-8da1-6fe8ed348a6f" providerId="AD" clId="Web-{A893F25E-3671-0E61-69DF-E88628847305}" dt="2023-09-19T15:23:38.993" v="99"/>
          <ac:spMkLst>
            <pc:docMk/>
            <pc:sldMk cId="1577499883" sldId="256"/>
            <ac:spMk id="8" creationId="{BAD76F3E-3A97-486B-B402-44400A8B9173}"/>
          </ac:spMkLst>
        </pc:spChg>
        <pc:spChg chg="add">
          <ac:chgData name="Usman  Amjad" userId="S::ausman@htw-saarland.de::622add12-6145-48f3-8da1-6fe8ed348a6f" providerId="AD" clId="Web-{A893F25E-3671-0E61-69DF-E88628847305}" dt="2023-09-19T15:23:38.993" v="99"/>
          <ac:spMkLst>
            <pc:docMk/>
            <pc:sldMk cId="1577499883" sldId="256"/>
            <ac:spMk id="10" creationId="{391F6B52-91F4-4AEB-B6DB-29FEBCF28C8B}"/>
          </ac:spMkLst>
        </pc:spChg>
        <pc:spChg chg="add">
          <ac:chgData name="Usman  Amjad" userId="S::ausman@htw-saarland.de::622add12-6145-48f3-8da1-6fe8ed348a6f" providerId="AD" clId="Web-{A893F25E-3671-0E61-69DF-E88628847305}" dt="2023-09-19T15:23:38.993" v="99"/>
          <ac:spMkLst>
            <pc:docMk/>
            <pc:sldMk cId="1577499883" sldId="256"/>
            <ac:spMk id="12" creationId="{2CD6F061-7C53-44F4-9794-953DB70A451B}"/>
          </ac:spMkLst>
        </pc:spChg>
      </pc:sldChg>
      <pc:sldChg chg="addSp modSp mod setBg">
        <pc:chgData name="Usman  Amjad" userId="S::ausman@htw-saarland.de::622add12-6145-48f3-8da1-6fe8ed348a6f" providerId="AD" clId="Web-{A893F25E-3671-0E61-69DF-E88628847305}" dt="2023-09-19T15:45:36.798" v="423"/>
        <pc:sldMkLst>
          <pc:docMk/>
          <pc:sldMk cId="3899896102" sldId="257"/>
        </pc:sldMkLst>
        <pc:spChg chg="mod">
          <ac:chgData name="Usman  Amjad" userId="S::ausman@htw-saarland.de::622add12-6145-48f3-8da1-6fe8ed348a6f" providerId="AD" clId="Web-{A893F25E-3671-0E61-69DF-E88628847305}" dt="2023-09-19T15:34:52.997" v="204" actId="20577"/>
          <ac:spMkLst>
            <pc:docMk/>
            <pc:sldMk cId="3899896102" sldId="257"/>
            <ac:spMk id="2" creationId="{362B338A-721A-EAE3-03EA-FC18FAD49777}"/>
          </ac:spMkLst>
        </pc:spChg>
        <pc:spChg chg="mod">
          <ac:chgData name="Usman  Amjad" userId="S::ausman@htw-saarland.de::622add12-6145-48f3-8da1-6fe8ed348a6f" providerId="AD" clId="Web-{A893F25E-3671-0E61-69DF-E88628847305}" dt="2023-09-19T15:23:54.712" v="100"/>
          <ac:spMkLst>
            <pc:docMk/>
            <pc:sldMk cId="3899896102" sldId="257"/>
            <ac:spMk id="3" creationId="{D349A840-89E1-0AA8-8F06-36BDC0E9A016}"/>
          </ac:spMkLst>
        </pc:spChg>
        <pc:spChg chg="add">
          <ac:chgData name="Usman  Amjad" userId="S::ausman@htw-saarland.de::622add12-6145-48f3-8da1-6fe8ed348a6f" providerId="AD" clId="Web-{A893F25E-3671-0E61-69DF-E88628847305}" dt="2023-09-19T15:23:54.712" v="100"/>
          <ac:spMkLst>
            <pc:docMk/>
            <pc:sldMk cId="3899896102" sldId="257"/>
            <ac:spMk id="16" creationId="{68AF5748-FED8-45BA-8631-26D1D10F3246}"/>
          </ac:spMkLst>
        </pc:spChg>
        <pc:spChg chg="add">
          <ac:chgData name="Usman  Amjad" userId="S::ausman@htw-saarland.de::622add12-6145-48f3-8da1-6fe8ed348a6f" providerId="AD" clId="Web-{A893F25E-3671-0E61-69DF-E88628847305}" dt="2023-09-19T15:23:54.712" v="100"/>
          <ac:spMkLst>
            <pc:docMk/>
            <pc:sldMk cId="3899896102" sldId="257"/>
            <ac:spMk id="18" creationId="{AF2F604E-43BE-4DC3-B983-E071523364F8}"/>
          </ac:spMkLst>
        </pc:spChg>
        <pc:spChg chg="add">
          <ac:chgData name="Usman  Amjad" userId="S::ausman@htw-saarland.de::622add12-6145-48f3-8da1-6fe8ed348a6f" providerId="AD" clId="Web-{A893F25E-3671-0E61-69DF-E88628847305}" dt="2023-09-19T15:23:54.712" v="100"/>
          <ac:spMkLst>
            <pc:docMk/>
            <pc:sldMk cId="3899896102" sldId="257"/>
            <ac:spMk id="20" creationId="{08C9B587-E65E-4B52-B37C-ABEBB6E87928}"/>
          </ac:spMkLst>
        </pc:spChg>
        <pc:picChg chg="mod">
          <ac:chgData name="Usman  Amjad" userId="S::ausman@htw-saarland.de::622add12-6145-48f3-8da1-6fe8ed348a6f" providerId="AD" clId="Web-{A893F25E-3671-0E61-69DF-E88628847305}" dt="2023-09-19T15:23:54.712" v="100"/>
          <ac:picMkLst>
            <pc:docMk/>
            <pc:sldMk cId="3899896102" sldId="257"/>
            <ac:picMk id="4" creationId="{DF76F97E-EE81-6145-6BA0-A7664A415010}"/>
          </ac:picMkLst>
        </pc:picChg>
        <pc:picChg chg="mod">
          <ac:chgData name="Usman  Amjad" userId="S::ausman@htw-saarland.de::622add12-6145-48f3-8da1-6fe8ed348a6f" providerId="AD" clId="Web-{A893F25E-3671-0E61-69DF-E88628847305}" dt="2023-09-19T15:23:54.712" v="100"/>
          <ac:picMkLst>
            <pc:docMk/>
            <pc:sldMk cId="3899896102" sldId="257"/>
            <ac:picMk id="5" creationId="{23E6CA65-6D8E-BDCF-E14F-BC000B3D2577}"/>
          </ac:picMkLst>
        </pc:picChg>
        <pc:picChg chg="mod">
          <ac:chgData name="Usman  Amjad" userId="S::ausman@htw-saarland.de::622add12-6145-48f3-8da1-6fe8ed348a6f" providerId="AD" clId="Web-{A893F25E-3671-0E61-69DF-E88628847305}" dt="2023-09-19T15:23:54.712" v="100"/>
          <ac:picMkLst>
            <pc:docMk/>
            <pc:sldMk cId="3899896102" sldId="257"/>
            <ac:picMk id="6" creationId="{0E8A1172-1F0E-D111-C967-BA46DE936034}"/>
          </ac:picMkLst>
        </pc:picChg>
        <pc:picChg chg="mod">
          <ac:chgData name="Usman  Amjad" userId="S::ausman@htw-saarland.de::622add12-6145-48f3-8da1-6fe8ed348a6f" providerId="AD" clId="Web-{A893F25E-3671-0E61-69DF-E88628847305}" dt="2023-09-19T15:23:54.712" v="100"/>
          <ac:picMkLst>
            <pc:docMk/>
            <pc:sldMk cId="3899896102" sldId="257"/>
            <ac:picMk id="7" creationId="{B4EEE4EA-1E17-9B2D-4BC9-F4E3A31950A1}"/>
          </ac:picMkLst>
        </pc:picChg>
        <pc:picChg chg="mod">
          <ac:chgData name="Usman  Amjad" userId="S::ausman@htw-saarland.de::622add12-6145-48f3-8da1-6fe8ed348a6f" providerId="AD" clId="Web-{A893F25E-3671-0E61-69DF-E88628847305}" dt="2023-09-19T15:23:54.712" v="100"/>
          <ac:picMkLst>
            <pc:docMk/>
            <pc:sldMk cId="3899896102" sldId="257"/>
            <ac:picMk id="8" creationId="{64986C85-0F0E-BA39-6A52-7F48E3A3C740}"/>
          </ac:picMkLst>
        </pc:picChg>
        <pc:picChg chg="mod">
          <ac:chgData name="Usman  Amjad" userId="S::ausman@htw-saarland.de::622add12-6145-48f3-8da1-6fe8ed348a6f" providerId="AD" clId="Web-{A893F25E-3671-0E61-69DF-E88628847305}" dt="2023-09-19T15:23:54.712" v="100"/>
          <ac:picMkLst>
            <pc:docMk/>
            <pc:sldMk cId="3899896102" sldId="257"/>
            <ac:picMk id="9" creationId="{B2A58643-BD10-6CE5-08E2-494E9A8B403C}"/>
          </ac:picMkLst>
        </pc:picChg>
        <pc:picChg chg="mod">
          <ac:chgData name="Usman  Amjad" userId="S::ausman@htw-saarland.de::622add12-6145-48f3-8da1-6fe8ed348a6f" providerId="AD" clId="Web-{A893F25E-3671-0E61-69DF-E88628847305}" dt="2023-09-19T15:23:54.712" v="100"/>
          <ac:picMkLst>
            <pc:docMk/>
            <pc:sldMk cId="3899896102" sldId="257"/>
            <ac:picMk id="10" creationId="{50F71FFD-4A92-E002-4A0A-6FAC6149D376}"/>
          </ac:picMkLst>
        </pc:picChg>
      </pc:sldChg>
      <pc:sldChg chg="addSp delSp modSp new mod setBg">
        <pc:chgData name="Usman  Amjad" userId="S::ausman@htw-saarland.de::622add12-6145-48f3-8da1-6fe8ed348a6f" providerId="AD" clId="Web-{A893F25E-3671-0E61-69DF-E88628847305}" dt="2023-09-19T15:45:34.330" v="422"/>
        <pc:sldMkLst>
          <pc:docMk/>
          <pc:sldMk cId="405697652" sldId="258"/>
        </pc:sldMkLst>
        <pc:spChg chg="mod">
          <ac:chgData name="Usman  Amjad" userId="S::ausman@htw-saarland.de::622add12-6145-48f3-8da1-6fe8ed348a6f" providerId="AD" clId="Web-{A893F25E-3671-0E61-69DF-E88628847305}" dt="2023-09-19T15:25:24.480" v="104" actId="20577"/>
          <ac:spMkLst>
            <pc:docMk/>
            <pc:sldMk cId="405697652" sldId="258"/>
            <ac:spMk id="2" creationId="{D49401B0-40FE-66B9-BBD0-41A022F61B22}"/>
          </ac:spMkLst>
        </pc:spChg>
        <pc:spChg chg="add del mod">
          <ac:chgData name="Usman  Amjad" userId="S::ausman@htw-saarland.de::622add12-6145-48f3-8da1-6fe8ed348a6f" providerId="AD" clId="Web-{A893F25E-3671-0E61-69DF-E88628847305}" dt="2023-09-19T15:11:18.954" v="60"/>
          <ac:spMkLst>
            <pc:docMk/>
            <pc:sldMk cId="405697652" sldId="258"/>
            <ac:spMk id="3" creationId="{9D6CB6FF-1557-82B5-39D3-AD994529E22F}"/>
          </ac:spMkLst>
        </pc:spChg>
        <pc:spChg chg="add del mod">
          <ac:chgData name="Usman  Amjad" userId="S::ausman@htw-saarland.de::622add12-6145-48f3-8da1-6fe8ed348a6f" providerId="AD" clId="Web-{A893F25E-3671-0E61-69DF-E88628847305}" dt="2023-09-19T15:15:09.055" v="72"/>
          <ac:spMkLst>
            <pc:docMk/>
            <pc:sldMk cId="405697652" sldId="258"/>
            <ac:spMk id="8" creationId="{E1FA31A4-A3B5-71E1-60D0-A0E8DCCF09D7}"/>
          </ac:spMkLst>
        </pc:spChg>
        <pc:spChg chg="add del mod">
          <ac:chgData name="Usman  Amjad" userId="S::ausman@htw-saarland.de::622add12-6145-48f3-8da1-6fe8ed348a6f" providerId="AD" clId="Web-{A893F25E-3671-0E61-69DF-E88628847305}" dt="2023-09-19T15:15:16.118" v="75"/>
          <ac:spMkLst>
            <pc:docMk/>
            <pc:sldMk cId="405697652" sldId="258"/>
            <ac:spMk id="10" creationId="{7A76A27B-1B0C-AA7B-9432-50CC32A43207}"/>
          </ac:spMkLst>
        </pc:spChg>
        <pc:spChg chg="add del mod">
          <ac:chgData name="Usman  Amjad" userId="S::ausman@htw-saarland.de::622add12-6145-48f3-8da1-6fe8ed348a6f" providerId="AD" clId="Web-{A893F25E-3671-0E61-69DF-E88628847305}" dt="2023-09-19T15:23:17.320" v="97"/>
          <ac:spMkLst>
            <pc:docMk/>
            <pc:sldMk cId="405697652" sldId="258"/>
            <ac:spMk id="15" creationId="{45D5E1EF-7820-4757-B5DF-8C270F3B3672}"/>
          </ac:spMkLst>
        </pc:spChg>
        <pc:spChg chg="add">
          <ac:chgData name="Usman  Amjad" userId="S::ausman@htw-saarland.de::622add12-6145-48f3-8da1-6fe8ed348a6f" providerId="AD" clId="Web-{A893F25E-3671-0E61-69DF-E88628847305}" dt="2023-09-19T15:24:13.901" v="101"/>
          <ac:spMkLst>
            <pc:docMk/>
            <pc:sldMk cId="405697652" sldId="258"/>
            <ac:spMk id="31" creationId="{50A3C1AB-1153-42D2-8378-34B849C1C4B6}"/>
          </ac:spMkLst>
        </pc:spChg>
        <pc:spChg chg="add">
          <ac:chgData name="Usman  Amjad" userId="S::ausman@htw-saarland.de::622add12-6145-48f3-8da1-6fe8ed348a6f" providerId="AD" clId="Web-{A893F25E-3671-0E61-69DF-E88628847305}" dt="2023-09-19T15:24:13.901" v="101"/>
          <ac:spMkLst>
            <pc:docMk/>
            <pc:sldMk cId="405697652" sldId="258"/>
            <ac:spMk id="33" creationId="{A3473CF9-37EB-43E7-89EF-D2D1C53D1DAC}"/>
          </ac:spMkLst>
        </pc:spChg>
        <pc:spChg chg="add">
          <ac:chgData name="Usman  Amjad" userId="S::ausman@htw-saarland.de::622add12-6145-48f3-8da1-6fe8ed348a6f" providerId="AD" clId="Web-{A893F25E-3671-0E61-69DF-E88628847305}" dt="2023-09-19T15:24:13.901" v="101"/>
          <ac:spMkLst>
            <pc:docMk/>
            <pc:sldMk cId="405697652" sldId="258"/>
            <ac:spMk id="35" creationId="{586B4EF9-43BA-4655-A6FF-1D8E21574C95}"/>
          </ac:spMkLst>
        </pc:spChg>
        <pc:grpChg chg="add del">
          <ac:chgData name="Usman  Amjad" userId="S::ausman@htw-saarland.de::622add12-6145-48f3-8da1-6fe8ed348a6f" providerId="AD" clId="Web-{A893F25E-3671-0E61-69DF-E88628847305}" dt="2023-09-19T15:24:13.901" v="101"/>
          <ac:grpSpMkLst>
            <pc:docMk/>
            <pc:sldMk cId="405697652" sldId="258"/>
            <ac:grpSpMk id="21" creationId="{19F42B76-F860-971C-8BB5-43D5A39B8984}"/>
          </ac:grpSpMkLst>
        </pc:grpChg>
        <pc:picChg chg="add del mod ord">
          <ac:chgData name="Usman  Amjad" userId="S::ausman@htw-saarland.de::622add12-6145-48f3-8da1-6fe8ed348a6f" providerId="AD" clId="Web-{A893F25E-3671-0E61-69DF-E88628847305}" dt="2023-09-19T15:15:14.024" v="74"/>
          <ac:picMkLst>
            <pc:docMk/>
            <pc:sldMk cId="405697652" sldId="258"/>
            <ac:picMk id="4" creationId="{C5982F4D-4BEB-346B-0EDD-9B0D133C8162}"/>
          </ac:picMkLst>
        </pc:picChg>
        <pc:picChg chg="add del mod">
          <ac:chgData name="Usman  Amjad" userId="S::ausman@htw-saarland.de::622add12-6145-48f3-8da1-6fe8ed348a6f" providerId="AD" clId="Web-{A893F25E-3671-0E61-69DF-E88628847305}" dt="2023-09-19T15:14:33.804" v="69"/>
          <ac:picMkLst>
            <pc:docMk/>
            <pc:sldMk cId="405697652" sldId="258"/>
            <ac:picMk id="5" creationId="{95CD4203-C344-3FD9-56E0-C2EC747692DE}"/>
          </ac:picMkLst>
        </pc:picChg>
        <pc:picChg chg="add del mod">
          <ac:chgData name="Usman  Amjad" userId="S::ausman@htw-saarland.de::622add12-6145-48f3-8da1-6fe8ed348a6f" providerId="AD" clId="Web-{A893F25E-3671-0E61-69DF-E88628847305}" dt="2023-09-19T15:15:11.399" v="73"/>
          <ac:picMkLst>
            <pc:docMk/>
            <pc:sldMk cId="405697652" sldId="258"/>
            <ac:picMk id="6" creationId="{342B9E9A-51CD-BD36-E222-1274A1DB7ACF}"/>
          </ac:picMkLst>
        </pc:picChg>
        <pc:picChg chg="add del mod ord">
          <ac:chgData name="Usman  Amjad" userId="S::ausman@htw-saarland.de::622add12-6145-48f3-8da1-6fe8ed348a6f" providerId="AD" clId="Web-{A893F25E-3671-0E61-69DF-E88628847305}" dt="2023-09-19T15:22:22.178" v="96"/>
          <ac:picMkLst>
            <pc:docMk/>
            <pc:sldMk cId="405697652" sldId="258"/>
            <ac:picMk id="11" creationId="{1C7E4D8C-DC77-CBC5-D3F2-7A19524E24F7}"/>
          </ac:picMkLst>
        </pc:picChg>
        <pc:picChg chg="add del mod">
          <ac:chgData name="Usman  Amjad" userId="S::ausman@htw-saarland.de::622add12-6145-48f3-8da1-6fe8ed348a6f" providerId="AD" clId="Web-{A893F25E-3671-0E61-69DF-E88628847305}" dt="2023-09-19T15:17:27.434" v="81"/>
          <ac:picMkLst>
            <pc:docMk/>
            <pc:sldMk cId="405697652" sldId="258"/>
            <ac:picMk id="12" creationId="{96D8AA49-AB27-B185-7B32-632FE336CB91}"/>
          </ac:picMkLst>
        </pc:picChg>
        <pc:picChg chg="add del mod">
          <ac:chgData name="Usman  Amjad" userId="S::ausman@htw-saarland.de::622add12-6145-48f3-8da1-6fe8ed348a6f" providerId="AD" clId="Web-{A893F25E-3671-0E61-69DF-E88628847305}" dt="2023-09-19T15:22:20.584" v="95"/>
          <ac:picMkLst>
            <pc:docMk/>
            <pc:sldMk cId="405697652" sldId="258"/>
            <ac:picMk id="13" creationId="{862C3DA1-C546-B72D-D642-74AF7B4A9BE6}"/>
          </ac:picMkLst>
        </pc:picChg>
        <pc:picChg chg="add mod ord">
          <ac:chgData name="Usman  Amjad" userId="S::ausman@htw-saarland.de::622add12-6145-48f3-8da1-6fe8ed348a6f" providerId="AD" clId="Web-{A893F25E-3671-0E61-69DF-E88628847305}" dt="2023-09-19T15:24:13.901" v="101"/>
          <ac:picMkLst>
            <pc:docMk/>
            <pc:sldMk cId="405697652" sldId="258"/>
            <ac:picMk id="16" creationId="{3F1909F3-5FBE-55F7-4E99-739FB1EAD052}"/>
          </ac:picMkLst>
        </pc:picChg>
      </pc:sldChg>
      <pc:sldChg chg="addSp delSp modSp new mod ord setBg">
        <pc:chgData name="Usman  Amjad" userId="S::ausman@htw-saarland.de::622add12-6145-48f3-8da1-6fe8ed348a6f" providerId="AD" clId="Web-{A893F25E-3671-0E61-69DF-E88628847305}" dt="2023-09-19T15:50:20.213" v="427"/>
        <pc:sldMkLst>
          <pc:docMk/>
          <pc:sldMk cId="1231259203" sldId="259"/>
        </pc:sldMkLst>
        <pc:spChg chg="mod">
          <ac:chgData name="Usman  Amjad" userId="S::ausman@htw-saarland.de::622add12-6145-48f3-8da1-6fe8ed348a6f" providerId="AD" clId="Web-{A893F25E-3671-0E61-69DF-E88628847305}" dt="2023-09-19T15:27:13.468" v="122" actId="20577"/>
          <ac:spMkLst>
            <pc:docMk/>
            <pc:sldMk cId="1231259203" sldId="259"/>
            <ac:spMk id="2" creationId="{52F94B33-071A-B365-A308-B3864551A41E}"/>
          </ac:spMkLst>
        </pc:spChg>
        <pc:spChg chg="del">
          <ac:chgData name="Usman  Amjad" userId="S::ausman@htw-saarland.de::622add12-6145-48f3-8da1-6fe8ed348a6f" providerId="AD" clId="Web-{A893F25E-3671-0E61-69DF-E88628847305}" dt="2023-09-19T15:25:53.559" v="106"/>
          <ac:spMkLst>
            <pc:docMk/>
            <pc:sldMk cId="1231259203" sldId="259"/>
            <ac:spMk id="3" creationId="{DD0A43D1-7ACB-A4C5-587D-1F32EAFBA6D0}"/>
          </ac:spMkLst>
        </pc:spChg>
        <pc:spChg chg="add mod">
          <ac:chgData name="Usman  Amjad" userId="S::ausman@htw-saarland.de::622add12-6145-48f3-8da1-6fe8ed348a6f" providerId="AD" clId="Web-{A893F25E-3671-0E61-69DF-E88628847305}" dt="2023-09-19T15:29:15.440" v="159" actId="20577"/>
          <ac:spMkLst>
            <pc:docMk/>
            <pc:sldMk cId="1231259203" sldId="259"/>
            <ac:spMk id="8" creationId="{B0AD6DEE-EA6E-768E-5BE8-278D6D2BC82D}"/>
          </ac:spMkLst>
        </pc:spChg>
        <pc:spChg chg="add">
          <ac:chgData name="Usman  Amjad" userId="S::ausman@htw-saarland.de::622add12-6145-48f3-8da1-6fe8ed348a6f" providerId="AD" clId="Web-{A893F25E-3671-0E61-69DF-E88628847305}" dt="2023-09-19T15:25:59.325" v="107"/>
          <ac:spMkLst>
            <pc:docMk/>
            <pc:sldMk cId="1231259203" sldId="259"/>
            <ac:spMk id="11" creationId="{5C9B446A-6343-4E56-90BA-061E4DDF0FFB}"/>
          </ac:spMkLst>
        </pc:spChg>
        <pc:spChg chg="add">
          <ac:chgData name="Usman  Amjad" userId="S::ausman@htw-saarland.de::622add12-6145-48f3-8da1-6fe8ed348a6f" providerId="AD" clId="Web-{A893F25E-3671-0E61-69DF-E88628847305}" dt="2023-09-19T15:25:59.325" v="107"/>
          <ac:spMkLst>
            <pc:docMk/>
            <pc:sldMk cId="1231259203" sldId="259"/>
            <ac:spMk id="13" creationId="{3EC72A1B-03D3-499C-B4BF-AC68EEC22B10}"/>
          </ac:spMkLst>
        </pc:spChg>
        <pc:spChg chg="add">
          <ac:chgData name="Usman  Amjad" userId="S::ausman@htw-saarland.de::622add12-6145-48f3-8da1-6fe8ed348a6f" providerId="AD" clId="Web-{A893F25E-3671-0E61-69DF-E88628847305}" dt="2023-09-19T15:25:59.325" v="107"/>
          <ac:spMkLst>
            <pc:docMk/>
            <pc:sldMk cId="1231259203" sldId="259"/>
            <ac:spMk id="15" creationId="{216322C2-3CF0-4D33-BF90-3F384CF6D232}"/>
          </ac:spMkLst>
        </pc:spChg>
        <pc:spChg chg="add">
          <ac:chgData name="Usman  Amjad" userId="S::ausman@htw-saarland.de::622add12-6145-48f3-8da1-6fe8ed348a6f" providerId="AD" clId="Web-{A893F25E-3671-0E61-69DF-E88628847305}" dt="2023-09-19T15:25:59.325" v="107"/>
          <ac:spMkLst>
            <pc:docMk/>
            <pc:sldMk cId="1231259203" sldId="259"/>
            <ac:spMk id="17" creationId="{55D4142C-5077-457F-A6AD-3FECFDB39685}"/>
          </ac:spMkLst>
        </pc:spChg>
        <pc:spChg chg="add">
          <ac:chgData name="Usman  Amjad" userId="S::ausman@htw-saarland.de::622add12-6145-48f3-8da1-6fe8ed348a6f" providerId="AD" clId="Web-{A893F25E-3671-0E61-69DF-E88628847305}" dt="2023-09-19T15:25:59.325" v="107"/>
          <ac:spMkLst>
            <pc:docMk/>
            <pc:sldMk cId="1231259203" sldId="259"/>
            <ac:spMk id="19" creationId="{7A5F0580-5EE9-419F-96EE-B6529EF6E7D0}"/>
          </ac:spMkLst>
        </pc:spChg>
        <pc:picChg chg="add mod ord">
          <ac:chgData name="Usman  Amjad" userId="S::ausman@htw-saarland.de::622add12-6145-48f3-8da1-6fe8ed348a6f" providerId="AD" clId="Web-{A893F25E-3671-0E61-69DF-E88628847305}" dt="2023-09-19T15:50:20.213" v="427"/>
          <ac:picMkLst>
            <pc:docMk/>
            <pc:sldMk cId="1231259203" sldId="259"/>
            <ac:picMk id="4" creationId="{9FBE6880-7E8B-6A99-0757-9BE5DEF0C48C}"/>
          </ac:picMkLst>
        </pc:picChg>
      </pc:sldChg>
      <pc:sldChg chg="addSp delSp modSp new mod setBg">
        <pc:chgData name="Usman  Amjad" userId="S::ausman@htw-saarland.de::622add12-6145-48f3-8da1-6fe8ed348a6f" providerId="AD" clId="Web-{A893F25E-3671-0E61-69DF-E88628847305}" dt="2023-09-19T15:51:19.621" v="428"/>
        <pc:sldMkLst>
          <pc:docMk/>
          <pc:sldMk cId="3875104832" sldId="260"/>
        </pc:sldMkLst>
        <pc:spChg chg="mod ord">
          <ac:chgData name="Usman  Amjad" userId="S::ausman@htw-saarland.de::622add12-6145-48f3-8da1-6fe8ed348a6f" providerId="AD" clId="Web-{A893F25E-3671-0E61-69DF-E88628847305}" dt="2023-09-19T15:31:56.351" v="202" actId="20577"/>
          <ac:spMkLst>
            <pc:docMk/>
            <pc:sldMk cId="3875104832" sldId="260"/>
            <ac:spMk id="2" creationId="{1FF3CF1B-39A4-287C-3C28-05CE0B304D11}"/>
          </ac:spMkLst>
        </pc:spChg>
        <pc:spChg chg="del">
          <ac:chgData name="Usman  Amjad" userId="S::ausman@htw-saarland.de::622add12-6145-48f3-8da1-6fe8ed348a6f" providerId="AD" clId="Web-{A893F25E-3671-0E61-69DF-E88628847305}" dt="2023-09-19T15:30:39.755" v="179"/>
          <ac:spMkLst>
            <pc:docMk/>
            <pc:sldMk cId="3875104832" sldId="260"/>
            <ac:spMk id="3" creationId="{EA047495-9D79-A3B3-25B3-1D3CB9787DAF}"/>
          </ac:spMkLst>
        </pc:spChg>
        <pc:spChg chg="add del">
          <ac:chgData name="Usman  Amjad" userId="S::ausman@htw-saarland.de::622add12-6145-48f3-8da1-6fe8ed348a6f" providerId="AD" clId="Web-{A893F25E-3671-0E61-69DF-E88628847305}" dt="2023-09-19T15:31:36.304" v="188"/>
          <ac:spMkLst>
            <pc:docMk/>
            <pc:sldMk cId="3875104832" sldId="260"/>
            <ac:spMk id="8" creationId="{078D939E-34EE-2067-8896-08386A794F62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47.131" v="180"/>
          <ac:spMkLst>
            <pc:docMk/>
            <pc:sldMk cId="3875104832" sldId="260"/>
            <ac:spMk id="11" creationId="{6B5E2835-4E47-45B3-9CFE-732FF7B05472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47.131" v="180"/>
          <ac:spMkLst>
            <pc:docMk/>
            <pc:sldMk cId="3875104832" sldId="260"/>
            <ac:spMk id="13" creationId="{5B45AD5D-AA52-4F7B-9362-576A39AD9E09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47.131" v="180"/>
          <ac:spMkLst>
            <pc:docMk/>
            <pc:sldMk cId="3875104832" sldId="260"/>
            <ac:spMk id="15" creationId="{AEDD7960-4866-4399-BEF6-DD1431AB4E34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47.131" v="180"/>
          <ac:spMkLst>
            <pc:docMk/>
            <pc:sldMk cId="3875104832" sldId="260"/>
            <ac:spMk id="17" creationId="{55D4142C-5077-457F-A6AD-3FECFDB39685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47.131" v="180"/>
          <ac:spMkLst>
            <pc:docMk/>
            <pc:sldMk cId="3875104832" sldId="260"/>
            <ac:spMk id="19" creationId="{7A5F0580-5EE9-419F-96EE-B6529EF6E7D0}"/>
          </ac:spMkLst>
        </pc:spChg>
        <pc:picChg chg="add del mod ord">
          <ac:chgData name="Usman  Amjad" userId="S::ausman@htw-saarland.de::622add12-6145-48f3-8da1-6fe8ed348a6f" providerId="AD" clId="Web-{A893F25E-3671-0E61-69DF-E88628847305}" dt="2023-09-19T15:31:33.132" v="187"/>
          <ac:picMkLst>
            <pc:docMk/>
            <pc:sldMk cId="3875104832" sldId="260"/>
            <ac:picMk id="4" creationId="{9FF33CAB-6A9C-47B5-E178-8FEF4AB0C8EA}"/>
          </ac:picMkLst>
        </pc:picChg>
        <pc:picChg chg="add mod ord">
          <ac:chgData name="Usman  Amjad" userId="S::ausman@htw-saarland.de::622add12-6145-48f3-8da1-6fe8ed348a6f" providerId="AD" clId="Web-{A893F25E-3671-0E61-69DF-E88628847305}" dt="2023-09-19T15:51:19.621" v="428"/>
          <ac:picMkLst>
            <pc:docMk/>
            <pc:sldMk cId="3875104832" sldId="260"/>
            <ac:picMk id="5" creationId="{03B41E17-D108-DEF9-3949-45AC62D2396D}"/>
          </ac:picMkLst>
        </pc:picChg>
      </pc:sldChg>
      <pc:sldChg chg="addSp delSp modSp new del mod setBg">
        <pc:chgData name="Usman  Amjad" userId="S::ausman@htw-saarland.de::622add12-6145-48f3-8da1-6fe8ed348a6f" providerId="AD" clId="Web-{A893F25E-3671-0E61-69DF-E88628847305}" dt="2023-09-19T15:30:28.568" v="177"/>
        <pc:sldMkLst>
          <pc:docMk/>
          <pc:sldMk cId="4061288671" sldId="260"/>
        </pc:sldMkLst>
        <pc:spChg chg="mod ord">
          <ac:chgData name="Usman  Amjad" userId="S::ausman@htw-saarland.de::622add12-6145-48f3-8da1-6fe8ed348a6f" providerId="AD" clId="Web-{A893F25E-3671-0E61-69DF-E88628847305}" dt="2023-09-19T15:29:49.848" v="166"/>
          <ac:spMkLst>
            <pc:docMk/>
            <pc:sldMk cId="4061288671" sldId="260"/>
            <ac:spMk id="2" creationId="{EAB529A4-843B-5E36-51B6-DBA644B32AF1}"/>
          </ac:spMkLst>
        </pc:spChg>
        <pc:spChg chg="del">
          <ac:chgData name="Usman  Amjad" userId="S::ausman@htw-saarland.de::622add12-6145-48f3-8da1-6fe8ed348a6f" providerId="AD" clId="Web-{A893F25E-3671-0E61-69DF-E88628847305}" dt="2023-09-19T15:29:40.410" v="165"/>
          <ac:spMkLst>
            <pc:docMk/>
            <pc:sldMk cId="4061288671" sldId="260"/>
            <ac:spMk id="3" creationId="{9945C05F-4A60-0681-F1B8-C0B34E299C67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16.020" v="167"/>
          <ac:spMkLst>
            <pc:docMk/>
            <pc:sldMk cId="4061288671" sldId="260"/>
            <ac:spMk id="6" creationId="{319220A4-E6CC-10C5-619A-9BE4CA19F0B3}"/>
          </ac:spMkLst>
        </pc:spChg>
        <pc:spChg chg="add del">
          <ac:chgData name="Usman  Amjad" userId="S::ausman@htw-saarland.de::622add12-6145-48f3-8da1-6fe8ed348a6f" providerId="AD" clId="Web-{A893F25E-3671-0E61-69DF-E88628847305}" dt="2023-09-19T15:30:24.005" v="176"/>
          <ac:spMkLst>
            <pc:docMk/>
            <pc:sldMk cId="4061288671" sldId="260"/>
            <ac:spMk id="8" creationId="{5013B6D3-D7E9-6BBC-AA92-7CA23E9EBFF1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16.052" v="168"/>
          <ac:spMkLst>
            <pc:docMk/>
            <pc:sldMk cId="4061288671" sldId="260"/>
            <ac:spMk id="9" creationId="{E46723EA-51D0-CA33-163F-720394F2375B}"/>
          </ac:spMkLst>
        </pc:spChg>
        <pc:spChg chg="add">
          <ac:chgData name="Usman  Amjad" userId="S::ausman@htw-saarland.de::622add12-6145-48f3-8da1-6fe8ed348a6f" providerId="AD" clId="Web-{A893F25E-3671-0E61-69DF-E88628847305}" dt="2023-09-19T15:29:49.848" v="166"/>
          <ac:spMkLst>
            <pc:docMk/>
            <pc:sldMk cId="4061288671" sldId="260"/>
            <ac:spMk id="11" creationId="{560AFAAC-EA6C-45A9-9E03-C9C9F0193B4F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16.067" v="169"/>
          <ac:spMkLst>
            <pc:docMk/>
            <pc:sldMk cId="4061288671" sldId="260"/>
            <ac:spMk id="12" creationId="{B03D2E39-C853-83E0-0BEE-63D63E6735D5}"/>
          </ac:spMkLst>
        </pc:spChg>
        <pc:spChg chg="add">
          <ac:chgData name="Usman  Amjad" userId="S::ausman@htw-saarland.de::622add12-6145-48f3-8da1-6fe8ed348a6f" providerId="AD" clId="Web-{A893F25E-3671-0E61-69DF-E88628847305}" dt="2023-09-19T15:29:49.848" v="166"/>
          <ac:spMkLst>
            <pc:docMk/>
            <pc:sldMk cId="4061288671" sldId="260"/>
            <ac:spMk id="13" creationId="{83549E37-C86B-4401-90BD-D8BF83859F14}"/>
          </ac:spMkLst>
        </pc:spChg>
        <pc:spChg chg="add">
          <ac:chgData name="Usman  Amjad" userId="S::ausman@htw-saarland.de::622add12-6145-48f3-8da1-6fe8ed348a6f" providerId="AD" clId="Web-{A893F25E-3671-0E61-69DF-E88628847305}" dt="2023-09-19T15:29:49.848" v="166"/>
          <ac:spMkLst>
            <pc:docMk/>
            <pc:sldMk cId="4061288671" sldId="260"/>
            <ac:spMk id="15" creationId="{8A17784E-76D8-4521-A77D-0D2EBB923004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16.083" v="170"/>
          <ac:spMkLst>
            <pc:docMk/>
            <pc:sldMk cId="4061288671" sldId="260"/>
            <ac:spMk id="16" creationId="{13A2BA7E-0FDD-A4D0-022C-986D2384EE24}"/>
          </ac:spMkLst>
        </pc:spChg>
        <pc:spChg chg="add">
          <ac:chgData name="Usman  Amjad" userId="S::ausman@htw-saarland.de::622add12-6145-48f3-8da1-6fe8ed348a6f" providerId="AD" clId="Web-{A893F25E-3671-0E61-69DF-E88628847305}" dt="2023-09-19T15:29:49.848" v="166"/>
          <ac:spMkLst>
            <pc:docMk/>
            <pc:sldMk cId="4061288671" sldId="260"/>
            <ac:spMk id="17" creationId="{C0036C6B-F09C-4EAB-AE02-8D056EE74856}"/>
          </ac:spMkLst>
        </pc:spChg>
        <pc:spChg chg="add">
          <ac:chgData name="Usman  Amjad" userId="S::ausman@htw-saarland.de::622add12-6145-48f3-8da1-6fe8ed348a6f" providerId="AD" clId="Web-{A893F25E-3671-0E61-69DF-E88628847305}" dt="2023-09-19T15:29:49.848" v="166"/>
          <ac:spMkLst>
            <pc:docMk/>
            <pc:sldMk cId="4061288671" sldId="260"/>
            <ac:spMk id="19" creationId="{FC8D5885-2804-4D3C-BE31-902E4D3279B0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16.083" v="171"/>
          <ac:spMkLst>
            <pc:docMk/>
            <pc:sldMk cId="4061288671" sldId="260"/>
            <ac:spMk id="20" creationId="{F1BD4D21-CCBF-3F58-52C7-F21C6897B236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16.098" v="172"/>
          <ac:spMkLst>
            <pc:docMk/>
            <pc:sldMk cId="4061288671" sldId="260"/>
            <ac:spMk id="22" creationId="{B02F6EF3-2FBF-4BD6-F0A2-F77205A53E5A}"/>
          </ac:spMkLst>
        </pc:spChg>
        <pc:spChg chg="add">
          <ac:chgData name="Usman  Amjad" userId="S::ausman@htw-saarland.de::622add12-6145-48f3-8da1-6fe8ed348a6f" providerId="AD" clId="Web-{A893F25E-3671-0E61-69DF-E88628847305}" dt="2023-09-19T15:30:16.114" v="173"/>
          <ac:spMkLst>
            <pc:docMk/>
            <pc:sldMk cId="4061288671" sldId="260"/>
            <ac:spMk id="24" creationId="{4ABBF402-352A-0741-7184-40EC2E274F3E}"/>
          </ac:spMkLst>
        </pc:spChg>
        <pc:picChg chg="add mod ord">
          <ac:chgData name="Usman  Amjad" userId="S::ausman@htw-saarland.de::622add12-6145-48f3-8da1-6fe8ed348a6f" providerId="AD" clId="Web-{A893F25E-3671-0E61-69DF-E88628847305}" dt="2023-09-19T15:29:49.848" v="166"/>
          <ac:picMkLst>
            <pc:docMk/>
            <pc:sldMk cId="4061288671" sldId="260"/>
            <ac:picMk id="4" creationId="{B009166B-19A4-41C3-C9D1-7C514DAAF6AA}"/>
          </ac:picMkLst>
        </pc:picChg>
        <pc:picChg chg="add del">
          <ac:chgData name="Usman  Amjad" userId="S::ausman@htw-saarland.de::622add12-6145-48f3-8da1-6fe8ed348a6f" providerId="AD" clId="Web-{A893F25E-3671-0E61-69DF-E88628847305}" dt="2023-09-19T15:30:18.927" v="175"/>
          <ac:picMkLst>
            <pc:docMk/>
            <pc:sldMk cId="4061288671" sldId="260"/>
            <ac:picMk id="26" creationId="{81FA4DC3-EEDD-F274-027E-89FDECE8EBD8}"/>
          </ac:picMkLst>
        </pc:picChg>
        <pc:picChg chg="add mod ord">
          <ac:chgData name="Usman  Amjad" userId="S::ausman@htw-saarland.de::622add12-6145-48f3-8da1-6fe8ed348a6f" providerId="AD" clId="Web-{A893F25E-3671-0E61-69DF-E88628847305}" dt="2023-09-19T15:30:24.005" v="176"/>
          <ac:picMkLst>
            <pc:docMk/>
            <pc:sldMk cId="4061288671" sldId="260"/>
            <ac:picMk id="27" creationId="{72518828-8EEF-A636-B038-20D70F11DB21}"/>
          </ac:picMkLst>
        </pc:picChg>
      </pc:sldChg>
      <pc:sldChg chg="addSp delSp modSp new mod setBg">
        <pc:chgData name="Usman  Amjad" userId="S::ausman@htw-saarland.de::622add12-6145-48f3-8da1-6fe8ed348a6f" providerId="AD" clId="Web-{A893F25E-3671-0E61-69DF-E88628847305}" dt="2023-09-19T15:37:27.252" v="289" actId="20577"/>
        <pc:sldMkLst>
          <pc:docMk/>
          <pc:sldMk cId="854740846" sldId="261"/>
        </pc:sldMkLst>
        <pc:spChg chg="mod">
          <ac:chgData name="Usman  Amjad" userId="S::ausman@htw-saarland.de::622add12-6145-48f3-8da1-6fe8ed348a6f" providerId="AD" clId="Web-{A893F25E-3671-0E61-69DF-E88628847305}" dt="2023-09-19T15:37:12.892" v="287"/>
          <ac:spMkLst>
            <pc:docMk/>
            <pc:sldMk cId="854740846" sldId="261"/>
            <ac:spMk id="2" creationId="{68054713-5721-ECC7-6465-465DEB29A0B8}"/>
          </ac:spMkLst>
        </pc:spChg>
        <pc:spChg chg="mod">
          <ac:chgData name="Usman  Amjad" userId="S::ausman@htw-saarland.de::622add12-6145-48f3-8da1-6fe8ed348a6f" providerId="AD" clId="Web-{A893F25E-3671-0E61-69DF-E88628847305}" dt="2023-09-19T15:37:27.252" v="289" actId="20577"/>
          <ac:spMkLst>
            <pc:docMk/>
            <pc:sldMk cId="854740846" sldId="261"/>
            <ac:spMk id="3" creationId="{3984557E-F4A9-3CAD-4A4E-2BDB7914F18C}"/>
          </ac:spMkLst>
        </pc:spChg>
        <pc:spChg chg="add">
          <ac:chgData name="Usman  Amjad" userId="S::ausman@htw-saarland.de::622add12-6145-48f3-8da1-6fe8ed348a6f" providerId="AD" clId="Web-{A893F25E-3671-0E61-69DF-E88628847305}" dt="2023-09-19T15:37:12.892" v="287"/>
          <ac:spMkLst>
            <pc:docMk/>
            <pc:sldMk cId="854740846" sldId="261"/>
            <ac:spMk id="8" creationId="{DAF1966E-FD40-4A4A-B61B-C4DF7FA05F06}"/>
          </ac:spMkLst>
        </pc:spChg>
        <pc:spChg chg="add del">
          <ac:chgData name="Usman  Amjad" userId="S::ausman@htw-saarland.de::622add12-6145-48f3-8da1-6fe8ed348a6f" providerId="AD" clId="Web-{A893F25E-3671-0E61-69DF-E88628847305}" dt="2023-09-19T15:37:12.892" v="286"/>
          <ac:spMkLst>
            <pc:docMk/>
            <pc:sldMk cId="854740846" sldId="261"/>
            <ac:spMk id="9" creationId="{6B5E2835-4E47-45B3-9CFE-732FF7B05472}"/>
          </ac:spMkLst>
        </pc:spChg>
        <pc:spChg chg="add">
          <ac:chgData name="Usman  Amjad" userId="S::ausman@htw-saarland.de::622add12-6145-48f3-8da1-6fe8ed348a6f" providerId="AD" clId="Web-{A893F25E-3671-0E61-69DF-E88628847305}" dt="2023-09-19T15:37:12.892" v="287"/>
          <ac:spMkLst>
            <pc:docMk/>
            <pc:sldMk cId="854740846" sldId="261"/>
            <ac:spMk id="10" creationId="{047BFA19-D45E-416B-A404-7AF2F3F27017}"/>
          </ac:spMkLst>
        </pc:spChg>
        <pc:spChg chg="add del">
          <ac:chgData name="Usman  Amjad" userId="S::ausman@htw-saarland.de::622add12-6145-48f3-8da1-6fe8ed348a6f" providerId="AD" clId="Web-{A893F25E-3671-0E61-69DF-E88628847305}" dt="2023-09-19T15:37:12.892" v="286"/>
          <ac:spMkLst>
            <pc:docMk/>
            <pc:sldMk cId="854740846" sldId="261"/>
            <ac:spMk id="11" creationId="{5B45AD5D-AA52-4F7B-9362-576A39AD9E09}"/>
          </ac:spMkLst>
        </pc:spChg>
        <pc:spChg chg="add">
          <ac:chgData name="Usman  Amjad" userId="S::ausman@htw-saarland.de::622add12-6145-48f3-8da1-6fe8ed348a6f" providerId="AD" clId="Web-{A893F25E-3671-0E61-69DF-E88628847305}" dt="2023-09-19T15:37:12.892" v="287"/>
          <ac:spMkLst>
            <pc:docMk/>
            <pc:sldMk cId="854740846" sldId="261"/>
            <ac:spMk id="12" creationId="{8E0105E7-23DB-4CF2-8258-FF47C7620F6E}"/>
          </ac:spMkLst>
        </pc:spChg>
        <pc:spChg chg="add del">
          <ac:chgData name="Usman  Amjad" userId="S::ausman@htw-saarland.de::622add12-6145-48f3-8da1-6fe8ed348a6f" providerId="AD" clId="Web-{A893F25E-3671-0E61-69DF-E88628847305}" dt="2023-09-19T15:37:12.892" v="286"/>
          <ac:spMkLst>
            <pc:docMk/>
            <pc:sldMk cId="854740846" sldId="261"/>
            <ac:spMk id="13" creationId="{AEDD7960-4866-4399-BEF6-DD1431AB4E34}"/>
          </ac:spMkLst>
        </pc:spChg>
        <pc:spChg chg="add">
          <ac:chgData name="Usman  Amjad" userId="S::ausman@htw-saarland.de::622add12-6145-48f3-8da1-6fe8ed348a6f" providerId="AD" clId="Web-{A893F25E-3671-0E61-69DF-E88628847305}" dt="2023-09-19T15:37:12.892" v="287"/>
          <ac:spMkLst>
            <pc:docMk/>
            <pc:sldMk cId="854740846" sldId="261"/>
            <ac:spMk id="14" creationId="{074B4F7D-14B2-478B-8BF5-01E4E0C5D263}"/>
          </ac:spMkLst>
        </pc:spChg>
        <pc:spChg chg="add del">
          <ac:chgData name="Usman  Amjad" userId="S::ausman@htw-saarland.de::622add12-6145-48f3-8da1-6fe8ed348a6f" providerId="AD" clId="Web-{A893F25E-3671-0E61-69DF-E88628847305}" dt="2023-09-19T15:37:12.892" v="286"/>
          <ac:spMkLst>
            <pc:docMk/>
            <pc:sldMk cId="854740846" sldId="261"/>
            <ac:spMk id="15" creationId="{55D4142C-5077-457F-A6AD-3FECFDB39685}"/>
          </ac:spMkLst>
        </pc:spChg>
        <pc:spChg chg="add del">
          <ac:chgData name="Usman  Amjad" userId="S::ausman@htw-saarland.de::622add12-6145-48f3-8da1-6fe8ed348a6f" providerId="AD" clId="Web-{A893F25E-3671-0E61-69DF-E88628847305}" dt="2023-09-19T15:37:12.892" v="286"/>
          <ac:spMkLst>
            <pc:docMk/>
            <pc:sldMk cId="854740846" sldId="261"/>
            <ac:spMk id="17" creationId="{7A5F0580-5EE9-419F-96EE-B6529EF6E7D0}"/>
          </ac:spMkLst>
        </pc:spChg>
        <pc:picChg chg="add del">
          <ac:chgData name="Usman  Amjad" userId="S::ausman@htw-saarland.de::622add12-6145-48f3-8da1-6fe8ed348a6f" providerId="AD" clId="Web-{A893F25E-3671-0E61-69DF-E88628847305}" dt="2023-09-19T15:37:12.892" v="286"/>
          <ac:picMkLst>
            <pc:docMk/>
            <pc:sldMk cId="854740846" sldId="261"/>
            <ac:picMk id="5" creationId="{5D9D23F8-DBC8-5E27-DFF1-A791C68691E4}"/>
          </ac:picMkLst>
        </pc:picChg>
      </pc:sldChg>
      <pc:sldChg chg="addSp modSp new mod setBg">
        <pc:chgData name="Usman  Amjad" userId="S::ausman@htw-saarland.de::622add12-6145-48f3-8da1-6fe8ed348a6f" providerId="AD" clId="Web-{A893F25E-3671-0E61-69DF-E88628847305}" dt="2023-09-19T15:42:10.401" v="410" actId="20577"/>
        <pc:sldMkLst>
          <pc:docMk/>
          <pc:sldMk cId="1475367296" sldId="262"/>
        </pc:sldMkLst>
        <pc:spChg chg="mod">
          <ac:chgData name="Usman  Amjad" userId="S::ausman@htw-saarland.de::622add12-6145-48f3-8da1-6fe8ed348a6f" providerId="AD" clId="Web-{A893F25E-3671-0E61-69DF-E88628847305}" dt="2023-09-19T15:41:09.540" v="378"/>
          <ac:spMkLst>
            <pc:docMk/>
            <pc:sldMk cId="1475367296" sldId="262"/>
            <ac:spMk id="2" creationId="{D3D6C62F-45FF-C680-E466-3DA97D45A3A7}"/>
          </ac:spMkLst>
        </pc:spChg>
        <pc:spChg chg="mod">
          <ac:chgData name="Usman  Amjad" userId="S::ausman@htw-saarland.de::622add12-6145-48f3-8da1-6fe8ed348a6f" providerId="AD" clId="Web-{A893F25E-3671-0E61-69DF-E88628847305}" dt="2023-09-19T15:42:10.401" v="410" actId="20577"/>
          <ac:spMkLst>
            <pc:docMk/>
            <pc:sldMk cId="1475367296" sldId="262"/>
            <ac:spMk id="3" creationId="{E7B1753C-E8E8-F2C7-6283-94ACD283A34B}"/>
          </ac:spMkLst>
        </pc:spChg>
        <pc:spChg chg="add">
          <ac:chgData name="Usman  Amjad" userId="S::ausman@htw-saarland.de::622add12-6145-48f3-8da1-6fe8ed348a6f" providerId="AD" clId="Web-{A893F25E-3671-0E61-69DF-E88628847305}" dt="2023-09-19T15:41:09.540" v="378"/>
          <ac:spMkLst>
            <pc:docMk/>
            <pc:sldMk cId="1475367296" sldId="262"/>
            <ac:spMk id="8" creationId="{DAF1966E-FD40-4A4A-B61B-C4DF7FA05F06}"/>
          </ac:spMkLst>
        </pc:spChg>
        <pc:spChg chg="add">
          <ac:chgData name="Usman  Amjad" userId="S::ausman@htw-saarland.de::622add12-6145-48f3-8da1-6fe8ed348a6f" providerId="AD" clId="Web-{A893F25E-3671-0E61-69DF-E88628847305}" dt="2023-09-19T15:41:09.540" v="378"/>
          <ac:spMkLst>
            <pc:docMk/>
            <pc:sldMk cId="1475367296" sldId="262"/>
            <ac:spMk id="10" creationId="{047BFA19-D45E-416B-A404-7AF2F3F27017}"/>
          </ac:spMkLst>
        </pc:spChg>
        <pc:spChg chg="add">
          <ac:chgData name="Usman  Amjad" userId="S::ausman@htw-saarland.de::622add12-6145-48f3-8da1-6fe8ed348a6f" providerId="AD" clId="Web-{A893F25E-3671-0E61-69DF-E88628847305}" dt="2023-09-19T15:41:09.540" v="378"/>
          <ac:spMkLst>
            <pc:docMk/>
            <pc:sldMk cId="1475367296" sldId="262"/>
            <ac:spMk id="12" creationId="{8E0105E7-23DB-4CF2-8258-FF47C7620F6E}"/>
          </ac:spMkLst>
        </pc:spChg>
        <pc:spChg chg="add">
          <ac:chgData name="Usman  Amjad" userId="S::ausman@htw-saarland.de::622add12-6145-48f3-8da1-6fe8ed348a6f" providerId="AD" clId="Web-{A893F25E-3671-0E61-69DF-E88628847305}" dt="2023-09-19T15:41:09.540" v="378"/>
          <ac:spMkLst>
            <pc:docMk/>
            <pc:sldMk cId="1475367296" sldId="262"/>
            <ac:spMk id="14" creationId="{074B4F7D-14B2-478B-8BF5-01E4E0C5D263}"/>
          </ac:spMkLst>
        </pc:spChg>
      </pc:sldChg>
    </pc:docChg>
  </pc:docChgLst>
  <pc:docChgLst>
    <pc:chgData name="Usman  Amjad" userId="S::ausman@htw-saarland.de::622add12-6145-48f3-8da1-6fe8ed348a6f" providerId="AD" clId="Web-{19736F9D-E766-C3C5-FB1B-858E7B086EE0}"/>
    <pc:docChg chg="addSld modSld">
      <pc:chgData name="Usman  Amjad" userId="S::ausman@htw-saarland.de::622add12-6145-48f3-8da1-6fe8ed348a6f" providerId="AD" clId="Web-{19736F9D-E766-C3C5-FB1B-858E7B086EE0}" dt="2023-08-13T18:30:18.068" v="185" actId="20577"/>
      <pc:docMkLst>
        <pc:docMk/>
      </pc:docMkLst>
      <pc:sldChg chg="modSp">
        <pc:chgData name="Usman  Amjad" userId="S::ausman@htw-saarland.de::622add12-6145-48f3-8da1-6fe8ed348a6f" providerId="AD" clId="Web-{19736F9D-E766-C3C5-FB1B-858E7B086EE0}" dt="2023-08-13T18:30:18.068" v="185" actId="20577"/>
        <pc:sldMkLst>
          <pc:docMk/>
          <pc:sldMk cId="1577499883" sldId="256"/>
        </pc:sldMkLst>
        <pc:spChg chg="mod">
          <ac:chgData name="Usman  Amjad" userId="S::ausman@htw-saarland.de::622add12-6145-48f3-8da1-6fe8ed348a6f" providerId="AD" clId="Web-{19736F9D-E766-C3C5-FB1B-858E7B086EE0}" dt="2023-08-13T18:15:23.616" v="0" actId="20577"/>
          <ac:spMkLst>
            <pc:docMk/>
            <pc:sldMk cId="1577499883" sldId="256"/>
            <ac:spMk id="2" creationId="{00000000-0000-0000-0000-000000000000}"/>
          </ac:spMkLst>
        </pc:spChg>
        <pc:spChg chg="mod">
          <ac:chgData name="Usman  Amjad" userId="S::ausman@htw-saarland.de::622add12-6145-48f3-8da1-6fe8ed348a6f" providerId="AD" clId="Web-{19736F9D-E766-C3C5-FB1B-858E7B086EE0}" dt="2023-08-13T18:30:18.068" v="185" actId="20577"/>
          <ac:spMkLst>
            <pc:docMk/>
            <pc:sldMk cId="1577499883" sldId="256"/>
            <ac:spMk id="3" creationId="{00000000-0000-0000-0000-000000000000}"/>
          </ac:spMkLst>
        </pc:spChg>
      </pc:sldChg>
      <pc:sldChg chg="addSp modSp new">
        <pc:chgData name="Usman  Amjad" userId="S::ausman@htw-saarland.de::622add12-6145-48f3-8da1-6fe8ed348a6f" providerId="AD" clId="Web-{19736F9D-E766-C3C5-FB1B-858E7B086EE0}" dt="2023-08-13T18:29:43.177" v="177" actId="1076"/>
        <pc:sldMkLst>
          <pc:docMk/>
          <pc:sldMk cId="3899896102" sldId="257"/>
        </pc:sldMkLst>
        <pc:spChg chg="mod">
          <ac:chgData name="Usman  Amjad" userId="S::ausman@htw-saarland.de::622add12-6145-48f3-8da1-6fe8ed348a6f" providerId="AD" clId="Web-{19736F9D-E766-C3C5-FB1B-858E7B086EE0}" dt="2023-08-13T18:17:43.732" v="40" actId="20577"/>
          <ac:spMkLst>
            <pc:docMk/>
            <pc:sldMk cId="3899896102" sldId="257"/>
            <ac:spMk id="2" creationId="{362B338A-721A-EAE3-03EA-FC18FAD49777}"/>
          </ac:spMkLst>
        </pc:spChg>
        <pc:spChg chg="mod">
          <ac:chgData name="Usman  Amjad" userId="S::ausman@htw-saarland.de::622add12-6145-48f3-8da1-6fe8ed348a6f" providerId="AD" clId="Web-{19736F9D-E766-C3C5-FB1B-858E7B086EE0}" dt="2023-08-13T18:28:06.595" v="169" actId="20577"/>
          <ac:spMkLst>
            <pc:docMk/>
            <pc:sldMk cId="3899896102" sldId="257"/>
            <ac:spMk id="3" creationId="{D349A840-89E1-0AA8-8F06-36BDC0E9A016}"/>
          </ac:spMkLst>
        </pc:spChg>
        <pc:picChg chg="add mod">
          <ac:chgData name="Usman  Amjad" userId="S::ausman@htw-saarland.de::622add12-6145-48f3-8da1-6fe8ed348a6f" providerId="AD" clId="Web-{19736F9D-E766-C3C5-FB1B-858E7B086EE0}" dt="2023-08-13T18:22:48.132" v="131" actId="1076"/>
          <ac:picMkLst>
            <pc:docMk/>
            <pc:sldMk cId="3899896102" sldId="257"/>
            <ac:picMk id="4" creationId="{DF76F97E-EE81-6145-6BA0-A7664A415010}"/>
          </ac:picMkLst>
        </pc:picChg>
        <pc:picChg chg="add mod">
          <ac:chgData name="Usman  Amjad" userId="S::ausman@htw-saarland.de::622add12-6145-48f3-8da1-6fe8ed348a6f" providerId="AD" clId="Web-{19736F9D-E766-C3C5-FB1B-858E7B086EE0}" dt="2023-08-13T18:28:33.440" v="173" actId="1076"/>
          <ac:picMkLst>
            <pc:docMk/>
            <pc:sldMk cId="3899896102" sldId="257"/>
            <ac:picMk id="5" creationId="{23E6CA65-6D8E-BDCF-E14F-BC000B3D2577}"/>
          </ac:picMkLst>
        </pc:picChg>
        <pc:picChg chg="add mod">
          <ac:chgData name="Usman  Amjad" userId="S::ausman@htw-saarland.de::622add12-6145-48f3-8da1-6fe8ed348a6f" providerId="AD" clId="Web-{19736F9D-E766-C3C5-FB1B-858E7B086EE0}" dt="2023-08-13T18:26:20.467" v="155" actId="1076"/>
          <ac:picMkLst>
            <pc:docMk/>
            <pc:sldMk cId="3899896102" sldId="257"/>
            <ac:picMk id="6" creationId="{0E8A1172-1F0E-D111-C967-BA46DE936034}"/>
          </ac:picMkLst>
        </pc:picChg>
        <pc:picChg chg="add mod">
          <ac:chgData name="Usman  Amjad" userId="S::ausman@htw-saarland.de::622add12-6145-48f3-8da1-6fe8ed348a6f" providerId="AD" clId="Web-{19736F9D-E766-C3C5-FB1B-858E7B086EE0}" dt="2023-08-13T18:28:36.940" v="174" actId="1076"/>
          <ac:picMkLst>
            <pc:docMk/>
            <pc:sldMk cId="3899896102" sldId="257"/>
            <ac:picMk id="7" creationId="{B4EEE4EA-1E17-9B2D-4BC9-F4E3A31950A1}"/>
          </ac:picMkLst>
        </pc:picChg>
        <pc:picChg chg="add mod">
          <ac:chgData name="Usman  Amjad" userId="S::ausman@htw-saarland.de::622add12-6145-48f3-8da1-6fe8ed348a6f" providerId="AD" clId="Web-{19736F9D-E766-C3C5-FB1B-858E7B086EE0}" dt="2023-08-13T18:26:34.218" v="157" actId="1076"/>
          <ac:picMkLst>
            <pc:docMk/>
            <pc:sldMk cId="3899896102" sldId="257"/>
            <ac:picMk id="8" creationId="{64986C85-0F0E-BA39-6A52-7F48E3A3C740}"/>
          </ac:picMkLst>
        </pc:picChg>
        <pc:picChg chg="add mod">
          <ac:chgData name="Usman  Amjad" userId="S::ausman@htw-saarland.de::622add12-6145-48f3-8da1-6fe8ed348a6f" providerId="AD" clId="Web-{19736F9D-E766-C3C5-FB1B-858E7B086EE0}" dt="2023-08-13T18:28:19.955" v="172" actId="1076"/>
          <ac:picMkLst>
            <pc:docMk/>
            <pc:sldMk cId="3899896102" sldId="257"/>
            <ac:picMk id="9" creationId="{B2A58643-BD10-6CE5-08E2-494E9A8B403C}"/>
          </ac:picMkLst>
        </pc:picChg>
        <pc:picChg chg="add mod">
          <ac:chgData name="Usman  Amjad" userId="S::ausman@htw-saarland.de::622add12-6145-48f3-8da1-6fe8ed348a6f" providerId="AD" clId="Web-{19736F9D-E766-C3C5-FB1B-858E7B086EE0}" dt="2023-08-13T18:29:43.177" v="177" actId="1076"/>
          <ac:picMkLst>
            <pc:docMk/>
            <pc:sldMk cId="3899896102" sldId="257"/>
            <ac:picMk id="10" creationId="{50F71FFD-4A92-E002-4A0A-6FAC6149D376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24.09.2023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raw.i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38199" y="1093788"/>
            <a:ext cx="10506455" cy="2967208"/>
          </a:xfrm>
        </p:spPr>
        <p:txBody>
          <a:bodyPr>
            <a:normAutofit/>
          </a:bodyPr>
          <a:lstStyle/>
          <a:p>
            <a:pPr algn="l"/>
            <a:r>
              <a:rPr lang="de-DE" sz="8000">
                <a:cs typeface="Calibri Light"/>
              </a:rPr>
              <a:t>TikTakToe</a:t>
            </a:r>
            <a:endParaRPr lang="de-DE" sz="800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64091" y="4619624"/>
            <a:ext cx="10783612" cy="16420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1900">
                <a:cs typeface="Calibri"/>
              </a:rPr>
              <a:t>Verteilte Systeme SS/23</a:t>
            </a:r>
            <a:endParaRPr lang="de-DE"/>
          </a:p>
          <a:p>
            <a:r>
              <a:rPr lang="de-DE" sz="1900">
                <a:cs typeface="Calibri"/>
              </a:rPr>
              <a:t>Kevin Baumgart, Manuel Schroeder, Tim </a:t>
            </a:r>
            <a:r>
              <a:rPr lang="de-DE" sz="1900" err="1">
                <a:cs typeface="Calibri"/>
              </a:rPr>
              <a:t>Blittersdorf</a:t>
            </a:r>
            <a:r>
              <a:rPr lang="de-DE" sz="1900">
                <a:cs typeface="Calibri"/>
              </a:rPr>
              <a:t>, Usman Amjad, </a:t>
            </a:r>
            <a:r>
              <a:rPr lang="de-DE" sz="1900" err="1">
                <a:cs typeface="Calibri"/>
              </a:rPr>
              <a:t>Selvanitha</a:t>
            </a:r>
            <a:r>
              <a:rPr lang="de-DE" sz="1900">
                <a:cs typeface="Calibri"/>
              </a:rPr>
              <a:t> </a:t>
            </a:r>
            <a:r>
              <a:rPr lang="de-DE" sz="1900" err="1">
                <a:cs typeface="Calibri"/>
              </a:rPr>
              <a:t>Selvanayagam</a:t>
            </a:r>
            <a:endParaRPr lang="de-DE" sz="1900">
              <a:ea typeface="Calibri" panose="020F0502020204030204"/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Ein Bild, das Text, Screenshot, Multimedia-Software, Software enthält.&#10;&#10;Beschreibung automatisch generiert.">
            <a:extLst>
              <a:ext uri="{FF2B5EF4-FFF2-40B4-BE49-F238E27FC236}">
                <a16:creationId xmlns:a16="http://schemas.microsoft.com/office/drawing/2014/main" id="{96AA3228-FC27-5A20-F701-FB88D4E40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9845" y="568230"/>
            <a:ext cx="8479365" cy="572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52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3D6C62F-45FF-C680-E466-3DA97D45A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de-DE" sz="4000">
                <a:cs typeface="Calibri Light"/>
              </a:rPr>
              <a:t>Eckinformationen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B1753C-E8E8-F2C7-6283-94ACD283A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2200">
                <a:cs typeface="Calibri"/>
              </a:rPr>
              <a:t>Arrays für das Fortsetzen des Spieles</a:t>
            </a:r>
          </a:p>
          <a:p>
            <a:r>
              <a:rPr lang="de-DE" sz="2200">
                <a:cs typeface="Calibri"/>
              </a:rPr>
              <a:t>Eindeutige "</a:t>
            </a:r>
            <a:r>
              <a:rPr lang="de-DE" sz="2200" err="1">
                <a:cs typeface="Calibri"/>
              </a:rPr>
              <a:t>userID</a:t>
            </a:r>
            <a:r>
              <a:rPr lang="de-DE" sz="2200">
                <a:cs typeface="Calibri"/>
              </a:rPr>
              <a:t>" vom Username</a:t>
            </a:r>
          </a:p>
          <a:p>
            <a:r>
              <a:rPr lang="de-DE" sz="2200">
                <a:cs typeface="Calibri"/>
              </a:rPr>
              <a:t>Design auf Desktop und Mobil nutzbar </a:t>
            </a:r>
          </a:p>
          <a:p>
            <a:r>
              <a:rPr lang="de-DE" sz="2200">
                <a:cs typeface="Calibri"/>
              </a:rPr>
              <a:t>Versionsverfolgung durch </a:t>
            </a:r>
            <a:r>
              <a:rPr lang="de-DE" sz="2200" err="1">
                <a:cs typeface="Calibri"/>
              </a:rPr>
              <a:t>Github</a:t>
            </a:r>
            <a:endParaRPr lang="de-DE" sz="2200">
              <a:ea typeface="Calibri"/>
              <a:cs typeface="Calibri"/>
            </a:endParaRPr>
          </a:p>
          <a:p>
            <a:r>
              <a:rPr lang="de-DE" sz="2200">
                <a:cs typeface="Calibri"/>
              </a:rPr>
              <a:t>Kommunikation im Team via </a:t>
            </a:r>
            <a:r>
              <a:rPr lang="de-DE" sz="2200" err="1">
                <a:cs typeface="Calibri"/>
              </a:rPr>
              <a:t>Discord</a:t>
            </a:r>
            <a:endParaRPr lang="de-DE" sz="2200">
              <a:ea typeface="Calibri"/>
              <a:cs typeface="Calibri"/>
            </a:endParaRPr>
          </a:p>
          <a:p>
            <a:r>
              <a:rPr lang="de-DE" sz="2200">
                <a:cs typeface="Calibri"/>
              </a:rPr>
              <a:t>Wöchentliche Meetings</a:t>
            </a:r>
          </a:p>
          <a:p>
            <a:endParaRPr lang="de-DE" sz="2200">
              <a:cs typeface="Calibri"/>
            </a:endParaRPr>
          </a:p>
          <a:p>
            <a:endParaRPr lang="de-DE" sz="22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4413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Ein Bild, das Text, Elektronik, Screenshot, Software enthält.&#10;&#10;Beschreibung automatisch generiert.">
            <a:extLst>
              <a:ext uri="{FF2B5EF4-FFF2-40B4-BE49-F238E27FC236}">
                <a16:creationId xmlns:a16="http://schemas.microsoft.com/office/drawing/2014/main" id="{6E07D217-B92C-E65E-7BF9-BCDA0E260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957" y="494631"/>
            <a:ext cx="8634589" cy="586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068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3D6C62F-45FF-C680-E466-3DA97D45A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de-DE" sz="4000">
                <a:cs typeface="Calibri Light"/>
              </a:rPr>
              <a:t>Eckinformationen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B1753C-E8E8-F2C7-6283-94ACD283A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2200">
                <a:cs typeface="Calibri"/>
              </a:rPr>
              <a:t>Arrays für das Fortsetzen des Spieles</a:t>
            </a:r>
          </a:p>
          <a:p>
            <a:r>
              <a:rPr lang="de-DE" sz="2200">
                <a:cs typeface="Calibri"/>
              </a:rPr>
              <a:t>Eindeutige "</a:t>
            </a:r>
            <a:r>
              <a:rPr lang="de-DE" sz="2200" err="1">
                <a:cs typeface="Calibri"/>
              </a:rPr>
              <a:t>userID</a:t>
            </a:r>
            <a:r>
              <a:rPr lang="de-DE" sz="2200">
                <a:cs typeface="Calibri"/>
              </a:rPr>
              <a:t>" vom Username</a:t>
            </a:r>
          </a:p>
          <a:p>
            <a:r>
              <a:rPr lang="de-DE" sz="2200">
                <a:cs typeface="Calibri"/>
              </a:rPr>
              <a:t>Design auf Desktop und Mobil nutzbar </a:t>
            </a:r>
          </a:p>
          <a:p>
            <a:r>
              <a:rPr lang="de-DE" sz="2200">
                <a:cs typeface="Calibri"/>
              </a:rPr>
              <a:t>Versionsverfolgung durch </a:t>
            </a:r>
            <a:r>
              <a:rPr lang="de-DE" sz="2200" err="1">
                <a:cs typeface="Calibri"/>
              </a:rPr>
              <a:t>Github</a:t>
            </a:r>
            <a:endParaRPr lang="de-DE" sz="2200">
              <a:ea typeface="Calibri"/>
              <a:cs typeface="Calibri"/>
            </a:endParaRPr>
          </a:p>
          <a:p>
            <a:r>
              <a:rPr lang="de-DE" sz="2200">
                <a:cs typeface="Calibri"/>
              </a:rPr>
              <a:t>Kommunikation im Team via </a:t>
            </a:r>
            <a:r>
              <a:rPr lang="de-DE" sz="2200" err="1">
                <a:cs typeface="Calibri"/>
              </a:rPr>
              <a:t>Discord</a:t>
            </a:r>
            <a:endParaRPr lang="de-DE" sz="2200">
              <a:ea typeface="Calibri"/>
              <a:cs typeface="Calibri"/>
            </a:endParaRPr>
          </a:p>
          <a:p>
            <a:r>
              <a:rPr lang="de-DE" sz="2200">
                <a:cs typeface="Calibri"/>
              </a:rPr>
              <a:t>Wöchentliche Meetings</a:t>
            </a:r>
          </a:p>
          <a:p>
            <a:endParaRPr lang="de-DE" sz="2200">
              <a:cs typeface="Calibri"/>
            </a:endParaRPr>
          </a:p>
          <a:p>
            <a:endParaRPr lang="de-DE" sz="22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9031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8054713-5721-ECC7-6465-465DEB29A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de-DE" sz="4000">
                <a:cs typeface="Calibri Light"/>
              </a:rPr>
              <a:t>Quellen:</a:t>
            </a:r>
            <a:endParaRPr lang="de-DE" sz="4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84557E-F4A9-3CAD-4A4E-2BDB7914F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2200">
                <a:cs typeface="Calibri"/>
              </a:rPr>
              <a:t>Icons: </a:t>
            </a:r>
            <a:r>
              <a:rPr lang="de-DE" sz="2200" err="1">
                <a:cs typeface="Calibri"/>
              </a:rPr>
              <a:t>https:wikipedia.de</a:t>
            </a:r>
            <a:r>
              <a:rPr lang="de-DE" sz="2200">
                <a:cs typeface="Calibri"/>
              </a:rPr>
              <a:t>/*/*.</a:t>
            </a:r>
            <a:r>
              <a:rPr lang="de-DE" sz="2200" err="1">
                <a:cs typeface="Calibri"/>
              </a:rPr>
              <a:t>svg</a:t>
            </a:r>
            <a:endParaRPr lang="de-DE" sz="2200" err="1"/>
          </a:p>
          <a:p>
            <a:r>
              <a:rPr lang="de-DE" sz="2200">
                <a:cs typeface="Calibri"/>
              </a:rPr>
              <a:t>Ablaufdiagramme: </a:t>
            </a:r>
            <a:r>
              <a:rPr lang="de-DE" sz="2200" err="1">
                <a:cs typeface="Calibri"/>
              </a:rPr>
              <a:t>Powerd</a:t>
            </a:r>
            <a:r>
              <a:rPr lang="de-DE" sz="2200">
                <a:cs typeface="Calibri"/>
              </a:rPr>
              <a:t> </a:t>
            </a:r>
            <a:r>
              <a:rPr lang="de-DE" sz="2200" err="1">
                <a:cs typeface="Calibri"/>
              </a:rPr>
              <a:t>by</a:t>
            </a:r>
            <a:r>
              <a:rPr lang="de-DE" sz="2200">
                <a:cs typeface="Calibri"/>
              </a:rPr>
              <a:t> Manuel Schroeder &amp;&amp; </a:t>
            </a:r>
            <a:r>
              <a:rPr lang="de-DE" sz="2200">
                <a:cs typeface="Calibri"/>
                <a:hlinkClick r:id="rId2"/>
              </a:rPr>
              <a:t>https://draw.io/</a:t>
            </a:r>
            <a:endParaRPr lang="de-DE" sz="2200">
              <a:cs typeface="Calibri"/>
            </a:endParaRPr>
          </a:p>
          <a:p>
            <a:endParaRPr lang="de-DE" sz="2200">
              <a:cs typeface="Calibri"/>
            </a:endParaRPr>
          </a:p>
          <a:p>
            <a:endParaRPr lang="de-DE" sz="22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4740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2B338A-721A-EAE3-03EA-FC18FAD49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latin typeface="+mj-lt"/>
                <a:ea typeface="+mj-ea"/>
                <a:cs typeface="+mj-cs"/>
              </a:rPr>
              <a:t>Wie </a:t>
            </a:r>
            <a:r>
              <a:rPr lang="de-DE" sz="4800" kern="1200">
                <a:latin typeface="+mj-lt"/>
                <a:ea typeface="+mj-ea"/>
                <a:cs typeface="+mj-cs"/>
              </a:rPr>
              <a:t>eigentlich</a:t>
            </a:r>
            <a:r>
              <a:rPr lang="en-US" sz="4800" kern="1200"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349A840-89E1-0AA8-8F06-36BDC0E9A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4608" y="1858927"/>
            <a:ext cx="2692784" cy="44266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54940" indent="-154940" defTabSz="621792">
              <a:spcBef>
                <a:spcPts val="680"/>
              </a:spcBef>
            </a:pPr>
            <a:r>
              <a:rPr lang="de-DE" sz="1700" kern="1200">
                <a:latin typeface="+mn-lt"/>
                <a:ea typeface="+mn-ea"/>
                <a:cs typeface="Calibri"/>
              </a:rPr>
              <a:t>Programmiersprachen</a:t>
            </a:r>
            <a:endParaRPr lang="de-DE">
              <a:ea typeface="+mn-ea"/>
            </a:endParaRPr>
          </a:p>
          <a:p>
            <a:pPr marL="466090" lvl="1" indent="-154940" defTabSz="621792">
              <a:spcBef>
                <a:spcPts val="340"/>
              </a:spcBef>
            </a:pPr>
            <a:r>
              <a:rPr lang="de-DE" sz="1700" kern="1200">
                <a:latin typeface="+mn-lt"/>
                <a:ea typeface="+mn-ea"/>
                <a:cs typeface="Calibri"/>
              </a:rPr>
              <a:t>Java </a:t>
            </a:r>
            <a:endParaRPr lang="de-DE" sz="1700" kern="1200">
              <a:latin typeface="+mn-lt"/>
              <a:cs typeface="Calibri"/>
            </a:endParaRPr>
          </a:p>
          <a:p>
            <a:pPr marL="466090" lvl="1" indent="-154940" defTabSz="621792">
              <a:spcBef>
                <a:spcPts val="340"/>
              </a:spcBef>
            </a:pPr>
            <a:r>
              <a:rPr lang="de-DE" sz="1700" kern="1200">
                <a:latin typeface="+mn-lt"/>
                <a:ea typeface="+mn-ea"/>
                <a:cs typeface="Calibri"/>
              </a:rPr>
              <a:t>Maven</a:t>
            </a:r>
            <a:endParaRPr lang="de-DE" sz="1700" kern="1200">
              <a:latin typeface="+mn-lt"/>
              <a:cs typeface="Calibri"/>
            </a:endParaRPr>
          </a:p>
          <a:p>
            <a:pPr marL="466090" lvl="1" indent="-154940" defTabSz="621792">
              <a:spcBef>
                <a:spcPts val="340"/>
              </a:spcBef>
            </a:pPr>
            <a:r>
              <a:rPr lang="de-DE" sz="1700" kern="1200">
                <a:latin typeface="+mn-lt"/>
                <a:ea typeface="+mn-ea"/>
                <a:cs typeface="Calibri"/>
              </a:rPr>
              <a:t>MySQL</a:t>
            </a:r>
            <a:endParaRPr lang="de-DE" sz="1700" kern="1200">
              <a:latin typeface="+mn-lt"/>
              <a:cs typeface="Calibri"/>
            </a:endParaRPr>
          </a:p>
          <a:p>
            <a:pPr marL="466090" lvl="1" indent="-154940" defTabSz="621792">
              <a:spcBef>
                <a:spcPts val="340"/>
              </a:spcBef>
            </a:pPr>
            <a:r>
              <a:rPr lang="de-DE" sz="1700">
                <a:cs typeface="Calibri"/>
              </a:rPr>
              <a:t>RMI</a:t>
            </a:r>
            <a:endParaRPr lang="de-DE" sz="1700" kern="1200">
              <a:latin typeface="+mn-lt"/>
              <a:ea typeface="Calibri"/>
              <a:cs typeface="Calibri"/>
            </a:endParaRPr>
          </a:p>
          <a:p>
            <a:pPr marL="154940" indent="-154940" defTabSz="621792">
              <a:spcBef>
                <a:spcPts val="680"/>
              </a:spcBef>
            </a:pPr>
            <a:r>
              <a:rPr lang="de-DE" sz="1700" kern="1200" err="1">
                <a:latin typeface="+mn-lt"/>
                <a:ea typeface="+mn-ea"/>
                <a:cs typeface="Calibri"/>
              </a:rPr>
              <a:t>IDE's</a:t>
            </a:r>
            <a:r>
              <a:rPr lang="de-DE" sz="1700" kern="1200">
                <a:latin typeface="+mn-lt"/>
                <a:ea typeface="+mn-ea"/>
                <a:cs typeface="Calibri"/>
              </a:rPr>
              <a:t> </a:t>
            </a:r>
            <a:endParaRPr lang="de-DE" sz="1700" kern="1200">
              <a:latin typeface="+mn-lt"/>
              <a:cs typeface="Calibri"/>
            </a:endParaRPr>
          </a:p>
          <a:p>
            <a:pPr marL="466090" lvl="1" indent="-154940" defTabSz="621792">
              <a:spcBef>
                <a:spcPts val="340"/>
              </a:spcBef>
            </a:pPr>
            <a:r>
              <a:rPr lang="de-DE" sz="1700" kern="1200" err="1">
                <a:latin typeface="+mn-lt"/>
                <a:ea typeface="+mn-ea"/>
                <a:cs typeface="Calibri"/>
              </a:rPr>
              <a:t>IntelliJ</a:t>
            </a:r>
            <a:r>
              <a:rPr lang="de-DE" sz="1700" kern="1200">
                <a:latin typeface="+mn-lt"/>
                <a:ea typeface="+mn-ea"/>
                <a:cs typeface="Calibri"/>
              </a:rPr>
              <a:t> </a:t>
            </a:r>
            <a:endParaRPr lang="de-DE" sz="1700" kern="1200">
              <a:latin typeface="+mn-lt"/>
              <a:cs typeface="Calibri"/>
            </a:endParaRPr>
          </a:p>
          <a:p>
            <a:pPr marL="466090" lvl="1" indent="-154940" defTabSz="621792">
              <a:spcBef>
                <a:spcPts val="340"/>
              </a:spcBef>
            </a:pPr>
            <a:r>
              <a:rPr lang="de-DE" sz="1700" kern="1200" err="1">
                <a:solidFill>
                  <a:schemeClr val="tx1"/>
                </a:solidFill>
                <a:latin typeface="+mn-lt"/>
                <a:ea typeface="+mn-ea"/>
                <a:cs typeface="Calibri"/>
              </a:rPr>
              <a:t>Eclipse</a:t>
            </a:r>
            <a:endParaRPr lang="de-DE" sz="1700" kern="1200">
              <a:solidFill>
                <a:schemeClr val="tx1"/>
              </a:solidFill>
              <a:latin typeface="+mn-lt"/>
              <a:cs typeface="Calibri"/>
            </a:endParaRPr>
          </a:p>
          <a:p>
            <a:pPr marL="466090" lvl="1" indent="-154940" defTabSz="621792">
              <a:spcBef>
                <a:spcPts val="340"/>
              </a:spcBef>
            </a:pPr>
            <a:r>
              <a:rPr lang="de-DE" sz="1700">
                <a:cs typeface="Calibri"/>
              </a:rPr>
              <a:t>Notepad++</a:t>
            </a:r>
            <a:endParaRPr lang="de-DE" sz="1700" kern="1200">
              <a:latin typeface="+mn-lt"/>
              <a:ea typeface="Calibri" panose="020F0502020204030204"/>
              <a:cs typeface="Calibri"/>
            </a:endParaRPr>
          </a:p>
          <a:p>
            <a:pPr marL="466090" lvl="1" indent="-154940" defTabSz="621792">
              <a:spcBef>
                <a:spcPts val="340"/>
              </a:spcBef>
            </a:pPr>
            <a:r>
              <a:rPr lang="de-DE" sz="1700" err="1">
                <a:cs typeface="Calibri"/>
              </a:rPr>
              <a:t>VSCode</a:t>
            </a:r>
            <a:endParaRPr lang="de-DE" sz="1700" err="1">
              <a:ea typeface="Calibri"/>
              <a:cs typeface="Calibri"/>
            </a:endParaRPr>
          </a:p>
          <a:p>
            <a:pPr marL="154940" indent="-154940" defTabSz="621792">
              <a:spcBef>
                <a:spcPts val="680"/>
              </a:spcBef>
            </a:pPr>
            <a:r>
              <a:rPr lang="de-DE" sz="1700" kern="1200" err="1">
                <a:solidFill>
                  <a:schemeClr val="tx1"/>
                </a:solidFill>
                <a:latin typeface="+mn-lt"/>
                <a:ea typeface="+mn-ea"/>
                <a:cs typeface="Calibri"/>
              </a:rPr>
              <a:t>Codebase</a:t>
            </a:r>
            <a:endParaRPr lang="de-DE" sz="1700" kern="1200">
              <a:solidFill>
                <a:schemeClr val="tx1"/>
              </a:solidFill>
              <a:latin typeface="+mn-lt"/>
              <a:cs typeface="Calibri"/>
            </a:endParaRPr>
          </a:p>
          <a:p>
            <a:pPr marL="466090" lvl="1" indent="-154940" defTabSz="621792">
              <a:spcBef>
                <a:spcPts val="340"/>
              </a:spcBef>
            </a:pPr>
            <a:r>
              <a:rPr lang="de-DE" sz="1700" kern="1200" err="1">
                <a:solidFill>
                  <a:schemeClr val="tx1"/>
                </a:solidFill>
                <a:latin typeface="+mn-lt"/>
                <a:ea typeface="+mn-ea"/>
                <a:cs typeface="Calibri"/>
              </a:rPr>
              <a:t>Github</a:t>
            </a:r>
            <a:endParaRPr lang="de-DE" sz="1700" kern="1200">
              <a:solidFill>
                <a:schemeClr val="tx1"/>
              </a:solidFill>
              <a:latin typeface="+mn-lt"/>
              <a:cs typeface="Calibri"/>
            </a:endParaRPr>
          </a:p>
          <a:p>
            <a:pPr lvl="1"/>
            <a:endParaRPr lang="de-DE" sz="1700">
              <a:cs typeface="Calibri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F76F97E-EE81-6145-6BA0-A7664A4150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70234" y="417821"/>
            <a:ext cx="351098" cy="67221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3E6CA65-6D8E-BDCF-E14F-BC000B3D25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3974" y="1263423"/>
            <a:ext cx="1187839" cy="30358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E8A1172-1F0E-D111-C967-BA46DE9360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16792" y="2409761"/>
            <a:ext cx="457984" cy="45798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4EEE4EA-1E17-9B2D-4BC9-F4E3A31950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59139" y="3057082"/>
            <a:ext cx="1183512" cy="66532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4986C85-0F0E-BA39-6A52-7F48E3A3C74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538987" y="3946673"/>
            <a:ext cx="632419" cy="54698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2A58643-BD10-6CE5-08E2-494E9A8B403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516791" y="1750936"/>
            <a:ext cx="655777" cy="44999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0F71FFD-4A92-E002-4A0A-6FAC6149D37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513933" y="5585495"/>
            <a:ext cx="677406" cy="68173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C7820497-395C-2FBA-2AD6-CEFBF222D8A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535227" y="4719705"/>
            <a:ext cx="654328" cy="66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896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0A3C1AB-1153-42D2-8378-34B849C1C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463850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49401B0-40FE-66B9-BBD0-41A022F61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472717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 kern="1200">
                <a:latin typeface="+mj-lt"/>
                <a:ea typeface="+mj-ea"/>
                <a:cs typeface="+mj-cs"/>
              </a:rPr>
              <a:t>Wie </a:t>
            </a:r>
            <a:r>
              <a:rPr lang="de-DE" sz="3100" kern="1200">
                <a:latin typeface="+mj-lt"/>
                <a:ea typeface="+mj-ea"/>
                <a:cs typeface="+mj-cs"/>
              </a:rPr>
              <a:t>Kommunizieren</a:t>
            </a:r>
            <a:r>
              <a:rPr lang="en-US" sz="3100" kern="1200">
                <a:latin typeface="+mj-lt"/>
                <a:ea typeface="+mj-ea"/>
                <a:cs typeface="+mj-cs"/>
              </a:rPr>
              <a:t> Server-Client </a:t>
            </a:r>
            <a:r>
              <a:rPr lang="de-DE" sz="3100" kern="1200">
                <a:latin typeface="+mj-lt"/>
                <a:ea typeface="+mj-ea"/>
                <a:cs typeface="+mj-cs"/>
              </a:rPr>
              <a:t>miteinander</a:t>
            </a:r>
            <a:r>
              <a:rPr lang="en-US" sz="3100" kern="1200"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562823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3F1909F3-5FBE-55F7-4E99-739FB1EAD0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15292" y="299258"/>
            <a:ext cx="3961416" cy="409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97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2F94B33-071A-B365-A308-B3864551A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de-DE" sz="2800">
                <a:cs typeface="Calibri Light"/>
              </a:rPr>
              <a:t>Der </a:t>
            </a:r>
            <a:r>
              <a:rPr lang="de-DE" sz="2800">
                <a:ea typeface="+mj-lt"/>
                <a:cs typeface="+mj-lt"/>
              </a:rPr>
              <a:t>Registriervorgang</a:t>
            </a:r>
            <a:endParaRPr lang="de-DE" sz="2800" err="1">
              <a:cs typeface="Calibri Ligh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0AD6DEE-EA6E-768E-5BE8-278D6D2BC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de-DE" sz="1700">
                <a:cs typeface="Calibri"/>
              </a:rPr>
              <a:t>Der User legt sich ein Nutzer an mit einem Usernamen unabhängig von der </a:t>
            </a:r>
            <a:r>
              <a:rPr lang="de-DE" sz="1700" err="1">
                <a:cs typeface="Calibri"/>
              </a:rPr>
              <a:t>userID</a:t>
            </a:r>
            <a:r>
              <a:rPr lang="de-DE" sz="1700">
                <a:cs typeface="Calibri"/>
              </a:rPr>
              <a:t>. 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9FBE6880-7E8B-6A99-0757-9BE5DEF0C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32210" y="265801"/>
            <a:ext cx="3780846" cy="644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59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F3CF1B-39A4-287C-3C28-05CE0B304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5728"/>
          </a:xfrm>
        </p:spPr>
        <p:txBody>
          <a:bodyPr anchor="b">
            <a:normAutofit/>
          </a:bodyPr>
          <a:lstStyle/>
          <a:p>
            <a:r>
              <a:rPr lang="de-DE" sz="2800">
                <a:cs typeface="Calibri Light"/>
              </a:rPr>
              <a:t>Das Login</a:t>
            </a:r>
            <a:endParaRPr lang="de-DE" sz="28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3B41E17-D108-DEF9-3949-45AC62D239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01954" y="639982"/>
            <a:ext cx="7055993" cy="5578970"/>
          </a:xfrm>
        </p:spPr>
      </p:pic>
    </p:spTree>
    <p:extLst>
      <p:ext uri="{BB962C8B-B14F-4D97-AF65-F5344CB8AC3E}">
        <p14:creationId xmlns:p14="http://schemas.microsoft.com/office/powerpoint/2010/main" val="3875104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A77105C-38C1-6D90-9C51-2F4E1857E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1434" y="1809779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latin typeface="+mj-lt"/>
                <a:ea typeface="+mj-ea"/>
                <a:cs typeface="+mj-cs"/>
              </a:rPr>
              <a:t>Das </a:t>
            </a:r>
            <a:r>
              <a:rPr lang="en-US" sz="6000"/>
              <a:t>Game Interface </a:t>
            </a:r>
            <a:endParaRPr lang="en-US" sz="6000" kern="1200">
              <a:latin typeface="+mj-lt"/>
              <a:ea typeface="Calibri Light"/>
              <a:cs typeface="Calibri Light"/>
            </a:endParaRP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127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C96C8BAF-68F3-4B78-B238-35DF5D865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0">
            <a:extLst>
              <a:ext uri="{FF2B5EF4-FFF2-40B4-BE49-F238E27FC236}">
                <a16:creationId xmlns:a16="http://schemas.microsoft.com/office/drawing/2014/main" id="{4F4CD6D0-5A87-4BA2-A13A-0E40511C3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4774" y="699565"/>
            <a:ext cx="3553132" cy="5156200"/>
            <a:chOff x="7807230" y="2012810"/>
            <a:chExt cx="3251252" cy="345986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877EAC0-2063-444D-8EE9-72FED2E03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155BF8-661A-4F4A-B4EC-923105C69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9537076-EF48-4F72-9164-FD8260D55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19434" y="699565"/>
            <a:ext cx="3553132" cy="5156200"/>
            <a:chOff x="7807230" y="2012810"/>
            <a:chExt cx="3251252" cy="345986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9673CB-C48B-4D05-B6E4-B88CD5BAA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6C31A20-B341-476E-8C04-A26C87E1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Grafik 1" descr="Ein Bild, das Text, Screenshot, Schrift, Grafiken enthält.&#10;&#10;Beschreibung automatisch generiert.">
            <a:extLst>
              <a:ext uri="{FF2B5EF4-FFF2-40B4-BE49-F238E27FC236}">
                <a16:creationId xmlns:a16="http://schemas.microsoft.com/office/drawing/2014/main" id="{DEF5F039-97D6-DAC8-BC72-81E1B4564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466" y="872793"/>
            <a:ext cx="2224506" cy="4809744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EFC3492-86BD-4D75-B5B4-C2DBFE0BD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04093" y="699565"/>
            <a:ext cx="3553132" cy="5156200"/>
            <a:chOff x="7807230" y="2012810"/>
            <a:chExt cx="3251252" cy="345986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72E5074-2516-4705-BFF1-F508394A0A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2259E4C-F24C-4180-AEC3-76255D535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Grafik 2" descr="Ein Bild, das Text, Screenshot, Schrift, Zahl enthält.&#10;&#10;Beschreibung automatisch generiert.">
            <a:extLst>
              <a:ext uri="{FF2B5EF4-FFF2-40B4-BE49-F238E27FC236}">
                <a16:creationId xmlns:a16="http://schemas.microsoft.com/office/drawing/2014/main" id="{51337D5D-0297-21DF-324E-9DF25E939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604" y="872793"/>
            <a:ext cx="2236530" cy="4809744"/>
          </a:xfrm>
          <a:prstGeom prst="rect">
            <a:avLst/>
          </a:prstGeom>
        </p:spPr>
      </p:pic>
      <p:pic>
        <p:nvPicPr>
          <p:cNvPr id="4" name="Grafik 3" descr="Ein Bild, das Text, Screenshot, Schrift, Diagramm enthält.&#10;&#10;Beschreibung automatisch generiert.">
            <a:extLst>
              <a:ext uri="{FF2B5EF4-FFF2-40B4-BE49-F238E27FC236}">
                <a16:creationId xmlns:a16="http://schemas.microsoft.com/office/drawing/2014/main" id="{D82E2EC6-C13A-AFEC-7B57-D3FB493295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5889" y="872793"/>
            <a:ext cx="2212482" cy="480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309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C96C8BAF-68F3-4B78-B238-35DF5D865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0">
            <a:extLst>
              <a:ext uri="{FF2B5EF4-FFF2-40B4-BE49-F238E27FC236}">
                <a16:creationId xmlns:a16="http://schemas.microsoft.com/office/drawing/2014/main" id="{4F4CD6D0-5A87-4BA2-A13A-0E40511C3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4774" y="699565"/>
            <a:ext cx="3553132" cy="5156200"/>
            <a:chOff x="7807230" y="2012810"/>
            <a:chExt cx="3251252" cy="345986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877EAC0-2063-444D-8EE9-72FED2E03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C155BF8-661A-4F4A-B4EC-923105C69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9537076-EF48-4F72-9164-FD8260D55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19434" y="699565"/>
            <a:ext cx="3553132" cy="5156200"/>
            <a:chOff x="7807230" y="2012810"/>
            <a:chExt cx="3251252" cy="345986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89673CB-C48B-4D05-B6E4-B88CD5BAA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6C31A20-B341-476E-8C04-A26C87E1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Grafik 1" descr="Ein Bild, das Text, Screenshot, Schrift, Grafiken enthält.&#10;&#10;Beschreibung automatisch generiert.">
            <a:extLst>
              <a:ext uri="{FF2B5EF4-FFF2-40B4-BE49-F238E27FC236}">
                <a16:creationId xmlns:a16="http://schemas.microsoft.com/office/drawing/2014/main" id="{DEF5F039-97D6-DAC8-BC72-81E1B4564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463" y="872793"/>
            <a:ext cx="2222512" cy="4809744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EFC3492-86BD-4D75-B5B4-C2DBFE0BD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04093" y="699565"/>
            <a:ext cx="3553132" cy="5156200"/>
            <a:chOff x="7807230" y="2012810"/>
            <a:chExt cx="3251252" cy="345986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72E5074-2516-4705-BFF1-F508394A0A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2259E4C-F24C-4180-AEC3-76255D535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Grafik 2" descr="Ein Bild, das Text, Screenshot, Schrift, Grafiken enthält.&#10;&#10;Beschreibung automatisch generiert.">
            <a:extLst>
              <a:ext uri="{FF2B5EF4-FFF2-40B4-BE49-F238E27FC236}">
                <a16:creationId xmlns:a16="http://schemas.microsoft.com/office/drawing/2014/main" id="{51337D5D-0297-21DF-324E-9DF25E939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295" y="872793"/>
            <a:ext cx="2225148" cy="4809744"/>
          </a:xfrm>
          <a:prstGeom prst="rect">
            <a:avLst/>
          </a:prstGeom>
        </p:spPr>
      </p:pic>
      <p:pic>
        <p:nvPicPr>
          <p:cNvPr id="4" name="Grafik 3" descr="Ein Bild, das Text, Screenshot, Schrift, Zahl enthält.&#10;&#10;Beschreibung automatisch generiert.">
            <a:extLst>
              <a:ext uri="{FF2B5EF4-FFF2-40B4-BE49-F238E27FC236}">
                <a16:creationId xmlns:a16="http://schemas.microsoft.com/office/drawing/2014/main" id="{D82E2EC6-C13A-AFEC-7B57-D3FB493295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5889" y="890216"/>
            <a:ext cx="2212482" cy="477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225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3D6C62F-45FF-C680-E466-3DA97D45A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de-DE" sz="4000">
                <a:cs typeface="Calibri Light"/>
              </a:rPr>
              <a:t>Eckinformationen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B1753C-E8E8-F2C7-6283-94ACD283A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2200">
                <a:cs typeface="Calibri"/>
              </a:rPr>
              <a:t>Arrays für das Fortsetzen des Spieles</a:t>
            </a:r>
          </a:p>
          <a:p>
            <a:r>
              <a:rPr lang="de-DE" sz="2200">
                <a:cs typeface="Calibri"/>
              </a:rPr>
              <a:t>Eindeutige "</a:t>
            </a:r>
            <a:r>
              <a:rPr lang="de-DE" sz="2200" err="1">
                <a:cs typeface="Calibri"/>
              </a:rPr>
              <a:t>userID</a:t>
            </a:r>
            <a:r>
              <a:rPr lang="de-DE" sz="2200">
                <a:cs typeface="Calibri"/>
              </a:rPr>
              <a:t>" vom Username</a:t>
            </a:r>
          </a:p>
          <a:p>
            <a:r>
              <a:rPr lang="de-DE" sz="2200">
                <a:cs typeface="Calibri"/>
              </a:rPr>
              <a:t>Design auf Desktop und Mobil nutzbar </a:t>
            </a:r>
          </a:p>
          <a:p>
            <a:r>
              <a:rPr lang="de-DE" sz="2200">
                <a:cs typeface="Calibri"/>
              </a:rPr>
              <a:t>Versionsverfolgung durch </a:t>
            </a:r>
            <a:r>
              <a:rPr lang="de-DE" sz="2200" err="1">
                <a:cs typeface="Calibri"/>
              </a:rPr>
              <a:t>Github</a:t>
            </a:r>
            <a:endParaRPr lang="de-DE" sz="2200">
              <a:ea typeface="Calibri"/>
              <a:cs typeface="Calibri"/>
            </a:endParaRPr>
          </a:p>
          <a:p>
            <a:r>
              <a:rPr lang="de-DE" sz="2200">
                <a:cs typeface="Calibri"/>
              </a:rPr>
              <a:t>Kommunikation im Team via </a:t>
            </a:r>
            <a:r>
              <a:rPr lang="de-DE" sz="2200" err="1">
                <a:cs typeface="Calibri"/>
              </a:rPr>
              <a:t>Discord</a:t>
            </a:r>
            <a:endParaRPr lang="de-DE" sz="2200">
              <a:ea typeface="Calibri"/>
              <a:cs typeface="Calibri"/>
            </a:endParaRPr>
          </a:p>
          <a:p>
            <a:r>
              <a:rPr lang="de-DE" sz="2200">
                <a:cs typeface="Calibri"/>
              </a:rPr>
              <a:t>Wöchentliche Meetings</a:t>
            </a:r>
          </a:p>
          <a:p>
            <a:endParaRPr lang="de-DE" sz="2200">
              <a:cs typeface="Calibri"/>
            </a:endParaRPr>
          </a:p>
          <a:p>
            <a:endParaRPr lang="de-DE" sz="22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5367296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Larissa</vt:lpstr>
      <vt:lpstr>TikTakToe</vt:lpstr>
      <vt:lpstr>Wie eigentlich?</vt:lpstr>
      <vt:lpstr>Wie Kommunizieren Server-Client miteinander?</vt:lpstr>
      <vt:lpstr>Der Registriervorgang</vt:lpstr>
      <vt:lpstr>Das Login</vt:lpstr>
      <vt:lpstr>Das Game Interface </vt:lpstr>
      <vt:lpstr>PowerPoint Presentation</vt:lpstr>
      <vt:lpstr>PowerPoint Presentation</vt:lpstr>
      <vt:lpstr>Eckinformationen</vt:lpstr>
      <vt:lpstr>PowerPoint Presentation</vt:lpstr>
      <vt:lpstr>Eckinformationen</vt:lpstr>
      <vt:lpstr>PowerPoint Presentation</vt:lpstr>
      <vt:lpstr>Eckinformationen</vt:lpstr>
      <vt:lpstr>Quellen: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revision>1</cp:revision>
  <dcterms:created xsi:type="dcterms:W3CDTF">2023-08-13T18:14:50Z</dcterms:created>
  <dcterms:modified xsi:type="dcterms:W3CDTF">2023-09-24T22:30:29Z</dcterms:modified>
</cp:coreProperties>
</file>

<file path=docProps/thumbnail.jpeg>
</file>